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9" r:id="rId7"/>
    <p:sldId id="260" r:id="rId8"/>
    <p:sldId id="261" r:id="rId9"/>
    <p:sldId id="265" r:id="rId10"/>
    <p:sldId id="266" r:id="rId11"/>
    <p:sldId id="267" r:id="rId12"/>
    <p:sldId id="264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EFCE0C-6023-42F7-97F0-0A2445D26A11}" v="1" dt="2025-09-10T14:26:51.8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153" autoAdjust="0"/>
    <p:restoredTop sz="94660"/>
  </p:normalViewPr>
  <p:slideViewPr>
    <p:cSldViewPr snapToGrid="0">
      <p:cViewPr varScale="1">
        <p:scale>
          <a:sx n="70" d="100"/>
          <a:sy n="70" d="100"/>
        </p:scale>
        <p:origin x="25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25874-81E6-435D-A8F7-3FF7887DB7C6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A1ACB-40BB-41E5-A792-9F6503C91D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36337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164C-F417-3A15-BFC3-25BD249E2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495A49-0653-467E-6454-F4B99212AC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E6CCA-7E30-D09C-C322-C0875E259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9AD0E-6344-584B-2350-9C5421846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A07FF-38E3-CDA7-3ADD-5538D301C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54024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D7773-32FA-0F02-DA72-23DA0FEFE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B74E4A-E058-5EF8-C854-1192BDBCF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940A1-C435-D955-356C-7DFD38122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35273-ECCA-A37C-DDFE-35236955A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05F04-4697-E7FF-7A9F-B833CDF15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90205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E9BAE5-BE84-6C35-FCC2-A3B7983C38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0C1F2D-D219-E10E-3480-D47127D81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005ED-FDA0-C79A-B7FF-BDDB76F6B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38053-B64A-ADDF-F59A-27973B0F8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960E7-4688-46F2-3D44-207CA07D7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1652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1995D-224D-1346-01CC-25BA993EF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BDC1B-78C7-C21E-8CC9-579F528F3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BC8B7-DE77-1B0D-A87A-44E86C440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69DAF-B95A-E8D5-3E66-0F2A992EC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6242D-9CA6-893E-1B15-BF9577E39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4311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026CE-63D2-2106-83F5-BC3D3346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F2E9A-E1EE-D20E-D16E-91ED6088B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3289F-79ED-1FB1-B0F0-B8A47B126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1B171-DC71-4CEA-76D2-C9D25DA59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92BDF-F1E4-C367-CBDA-A88E11013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4010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7DA5-B094-A3A5-8314-700A3554F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B06B1-3F2C-50F7-DA32-F46B1DC4EB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2EC5F-E37F-800B-288C-57964B1F2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ED784-7D85-629A-8A97-AADF26467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C8D9D7-51E1-4F08-E9CA-8748E4483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B9D03-D4AF-800A-7575-F195B33BE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46605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1E574-D4F6-79C8-2F57-611BA9FCF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1FE247-9957-9CC9-A5FB-AF3C751B4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386BCD-77DD-3051-89A3-62E0C04C7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C1857B-04F4-D104-F3CA-6EBBDFCC6D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2359CB-C908-2AD0-8AB1-BFA5BE3EF5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B8DB91-5ED3-2376-2485-82AD6869A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71F23-9C75-1A10-EA21-F6B4D4FE3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FC548B-9CF1-D24B-504E-BEA517E8A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2401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47345-EC45-9EC3-B7E2-2BEB6A720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A8812F-986B-2107-F8DF-0DD06A91D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837CC4-2CC6-249B-2A81-6E6E64E8C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0E7AB2-62A9-F4BF-C634-750F72D9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48291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72CFBA-B273-06AA-00E9-F7D983039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CAFA9-3877-962D-D92E-677A34429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FA4FFF-B34B-85A8-AEE5-5C04998C6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10728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58AD3-9288-545E-8A1A-1469008B9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A346F-9EC8-63AF-7BCA-093937DFD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EDF42-7814-EC39-BF20-C2909BD22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8E699-FB3B-85C8-D675-2E4621CCA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78AE98-B29C-55F6-B771-03D42CC1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2363EF-5F5F-925C-867A-92339DAA7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528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6D97F-5D35-091E-F396-0D3F67F78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031E78-CE36-F9D7-78DA-6E517CBF4A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DC902-1517-9C7C-0653-8CD526364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8DFE98-3D6E-C732-B534-B55848FBD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2458F7-47C2-0FBF-9518-220CB7BA9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9059D-E628-77DB-987A-2C8991791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1499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5322CF-FAA1-C0F5-34B3-C165A48C8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3A1A3D-9682-E364-20FE-F9120A1A2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87997-1314-24C6-A9D9-DE592A3798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9ED7AD-BA25-41EC-AF27-E55330261771}" type="datetimeFigureOut">
              <a:rPr lang="en-IE" smtClean="0"/>
              <a:t>10/09/2025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F267E-95C9-CB7D-D915-631FBE963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1BF26-25C5-E974-8061-8D54E51D22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6C59E9-C7C7-4D53-B800-02BB115364F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2228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1873C76-3185-3837-E9A9-E63076770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05579" y="740418"/>
            <a:ext cx="6960613" cy="3132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D0D4EAE5-2A9D-17E6-489D-A1EF9C428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886" y="4088040"/>
            <a:ext cx="10515600" cy="1325563"/>
          </a:xfrm>
        </p:spPr>
        <p:txBody>
          <a:bodyPr/>
          <a:lstStyle/>
          <a:p>
            <a:pPr algn="ctr"/>
            <a:r>
              <a:rPr lang="en-IE"/>
              <a:t>Group Initiative </a:t>
            </a:r>
            <a:r>
              <a:rPr lang="en-IE" dirty="0"/>
              <a:t>Template</a:t>
            </a:r>
          </a:p>
        </p:txBody>
      </p:sp>
      <p:pic>
        <p:nvPicPr>
          <p:cNvPr id="10" name="Picture 9" descr="A close up of a colorful background&#10;&#10;Description automatically generated">
            <a:extLst>
              <a:ext uri="{FF2B5EF4-FFF2-40B4-BE49-F238E27FC236}">
                <a16:creationId xmlns:a16="http://schemas.microsoft.com/office/drawing/2014/main" id="{5478FAB0-38B9-FDD7-A488-159FF32F95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12192000" cy="1242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439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7BD796-DEE6-F190-A4F9-3423F8ED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6467"/>
            <a:ext cx="10515600" cy="2278517"/>
          </a:xfrm>
        </p:spPr>
        <p:txBody>
          <a:bodyPr>
            <a:normAutofit fontScale="90000"/>
          </a:bodyPr>
          <a:lstStyle/>
          <a:p>
            <a:r>
              <a:rPr lang="en-IE" dirty="0"/>
              <a:t>Submit your submission </a:t>
            </a:r>
            <a:br>
              <a:rPr lang="en-IE" dirty="0"/>
            </a:br>
            <a:br>
              <a:rPr lang="en-IE" dirty="0"/>
            </a:br>
            <a:r>
              <a:rPr lang="en-IE" dirty="0"/>
              <a:t>Upload via the Maths Eyes Website or the Maths Week Website</a:t>
            </a:r>
            <a:br>
              <a:rPr lang="en-IE" dirty="0"/>
            </a:br>
            <a:endParaRPr lang="en-IE" dirty="0"/>
          </a:p>
        </p:txBody>
      </p:sp>
      <p:pic>
        <p:nvPicPr>
          <p:cNvPr id="5" name="Picture 4" descr="A close up of a colorful background&#10;&#10;Description automatically generated">
            <a:extLst>
              <a:ext uri="{FF2B5EF4-FFF2-40B4-BE49-F238E27FC236}">
                <a16:creationId xmlns:a16="http://schemas.microsoft.com/office/drawing/2014/main" id="{79301197-FED0-0DC9-70B6-4BDAD68EF5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12192000" cy="1242651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E51D11A-4461-DE6F-6F50-185F7CC2A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513" y="553943"/>
            <a:ext cx="1688233" cy="75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5731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A749C-8856-12BD-D27D-1B38A54FA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colorful background&#10;&#10;Description automatically generated">
            <a:extLst>
              <a:ext uri="{FF2B5EF4-FFF2-40B4-BE49-F238E27FC236}">
                <a16:creationId xmlns:a16="http://schemas.microsoft.com/office/drawing/2014/main" id="{EC181A6E-2176-AF7E-F762-EB0ABBD404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12192000" cy="1242651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AAFF7563-D308-4AEE-70EF-0D8DC34DA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69115" y="1407721"/>
            <a:ext cx="7653770" cy="3444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22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888764C-248A-3169-6D6D-BCE19E4E4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9918" y="1456388"/>
            <a:ext cx="9144000" cy="999692"/>
          </a:xfrm>
        </p:spPr>
        <p:txBody>
          <a:bodyPr>
            <a:normAutofit/>
          </a:bodyPr>
          <a:lstStyle/>
          <a:p>
            <a:r>
              <a:rPr lang="en-IE" sz="4800" dirty="0">
                <a:solidFill>
                  <a:schemeClr val="accent2"/>
                </a:solidFill>
              </a:rPr>
              <a:t>Put your School/Centre Name here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AF34340-19BB-4FB8-9AC7-DFAFF7451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971" y="4768143"/>
            <a:ext cx="9144000" cy="554971"/>
          </a:xfrm>
        </p:spPr>
        <p:txBody>
          <a:bodyPr/>
          <a:lstStyle/>
          <a:p>
            <a:r>
              <a:rPr lang="en-IE" dirty="0">
                <a:solidFill>
                  <a:schemeClr val="accent6"/>
                </a:solidFill>
              </a:rPr>
              <a:t>Put the name of the person leading the group initiative here</a:t>
            </a:r>
          </a:p>
        </p:txBody>
      </p:sp>
      <p:pic>
        <p:nvPicPr>
          <p:cNvPr id="5" name="Picture 4" descr="A close up of a colorful background&#10;&#10;Description automatically generated">
            <a:extLst>
              <a:ext uri="{FF2B5EF4-FFF2-40B4-BE49-F238E27FC236}">
                <a16:creationId xmlns:a16="http://schemas.microsoft.com/office/drawing/2014/main" id="{CD7A34F9-97E8-20C6-8043-5E4A36EB8C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12192000" cy="1242651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3CA0AAFB-4B15-B3B9-7AA5-B090DBFAD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39918" y="362658"/>
            <a:ext cx="1688233" cy="75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04BA0954-6D35-EE95-7C4A-2DE570F2CEAD}"/>
              </a:ext>
            </a:extLst>
          </p:cNvPr>
          <p:cNvSpPr txBox="1">
            <a:spLocks/>
          </p:cNvSpPr>
          <p:nvPr/>
        </p:nvSpPr>
        <p:spPr>
          <a:xfrm>
            <a:off x="1183539" y="2719383"/>
            <a:ext cx="9144000" cy="17854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>
                <a:solidFill>
                  <a:schemeClr val="tx2">
                    <a:lumMod val="50000"/>
                    <a:lumOff val="50000"/>
                  </a:schemeClr>
                </a:solidFill>
              </a:rPr>
              <a:t>Put the title of your Group Initiative Here</a:t>
            </a:r>
          </a:p>
        </p:txBody>
      </p:sp>
    </p:spTree>
    <p:extLst>
      <p:ext uri="{BB962C8B-B14F-4D97-AF65-F5344CB8AC3E}">
        <p14:creationId xmlns:p14="http://schemas.microsoft.com/office/powerpoint/2010/main" val="4195895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55F82-AA23-B10F-1C68-A227A314B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6186E-3849-545C-5BF5-01C182C6B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235" y="301181"/>
            <a:ext cx="10515600" cy="1325563"/>
          </a:xfrm>
        </p:spPr>
        <p:txBody>
          <a:bodyPr>
            <a:normAutofit/>
          </a:bodyPr>
          <a:lstStyle/>
          <a:p>
            <a:r>
              <a:rPr lang="en-IE" sz="4000" dirty="0"/>
              <a:t>Who was involved in the Group Initiative?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DA989-CD60-3590-F8DA-3A316052C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Describe who was involved in the group initiative here</a:t>
            </a:r>
          </a:p>
        </p:txBody>
      </p:sp>
      <p:pic>
        <p:nvPicPr>
          <p:cNvPr id="6" name="Picture 5" descr="A close up of a colorful background&#10;&#10;Description automatically generated">
            <a:extLst>
              <a:ext uri="{FF2B5EF4-FFF2-40B4-BE49-F238E27FC236}">
                <a16:creationId xmlns:a16="http://schemas.microsoft.com/office/drawing/2014/main" id="{2835E4EE-20CD-87BF-9769-2028AD2175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12192000" cy="1242651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BCD22C49-3210-830A-4864-08254B498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586627"/>
            <a:ext cx="1688233" cy="75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4850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0649F-58C9-7B97-C39E-F13281753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480BD-78FD-59F8-79A5-1AD897806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746" y="271015"/>
            <a:ext cx="10515600" cy="1325563"/>
          </a:xfrm>
        </p:spPr>
        <p:txBody>
          <a:bodyPr>
            <a:normAutofit/>
          </a:bodyPr>
          <a:lstStyle/>
          <a:p>
            <a:r>
              <a:rPr lang="en-IE" sz="4000" dirty="0"/>
              <a:t>Describe your favourite part of the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545B1-0E49-D6A1-EF2F-643347209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Describe the part of the project the group enjoyed most and why.</a:t>
            </a:r>
          </a:p>
        </p:txBody>
      </p:sp>
      <p:pic>
        <p:nvPicPr>
          <p:cNvPr id="6" name="Picture 5" descr="A close up of a colorful background&#10;&#10;Description automatically generated">
            <a:extLst>
              <a:ext uri="{FF2B5EF4-FFF2-40B4-BE49-F238E27FC236}">
                <a16:creationId xmlns:a16="http://schemas.microsoft.com/office/drawing/2014/main" id="{DEF9B42F-CC25-7BF0-4186-DC2BB423F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12192000" cy="1242651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30F306E1-E430-C0FE-2141-0F6695D1A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513" y="553943"/>
            <a:ext cx="1688233" cy="75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775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C93FA893-406E-9FD9-4B09-3D6D989C6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73" y="271013"/>
            <a:ext cx="8278091" cy="1325563"/>
          </a:xfrm>
        </p:spPr>
        <p:txBody>
          <a:bodyPr>
            <a:normAutofit/>
          </a:bodyPr>
          <a:lstStyle/>
          <a:p>
            <a:r>
              <a:rPr lang="en-IE" sz="4000" dirty="0"/>
              <a:t>Insert some photos of your project here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E612299-209B-AFC5-18E8-C2DC81FFE29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IE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18190F5-0DBA-F89E-FB9B-250E3FCEF2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14" name="Picture 13" descr="A close up of a colorful background&#10;&#10;Description automatically generated">
            <a:extLst>
              <a:ext uri="{FF2B5EF4-FFF2-40B4-BE49-F238E27FC236}">
                <a16:creationId xmlns:a16="http://schemas.microsoft.com/office/drawing/2014/main" id="{9D0962F3-F302-EE35-63B7-C8C5F9DB52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12192000" cy="1242651"/>
          </a:xfrm>
          <a:prstGeom prst="rect">
            <a:avLst/>
          </a:prstGeom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AF54294E-E91E-7EB1-1CEA-7CA375347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513" y="553943"/>
            <a:ext cx="1688233" cy="75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2353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F9610-5D2C-6852-8F45-C4B2A8934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56F1498-874F-7D44-B30E-3BF74ADEF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73" y="271013"/>
            <a:ext cx="8278091" cy="1325563"/>
          </a:xfrm>
        </p:spPr>
        <p:txBody>
          <a:bodyPr>
            <a:normAutofit/>
          </a:bodyPr>
          <a:lstStyle/>
          <a:p>
            <a:r>
              <a:rPr lang="en-IE" sz="4000" dirty="0"/>
              <a:t>Insert some photos of your project here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F0F7961-2BF2-7D4B-277B-7C9CFAE944C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IE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1D547F6-45BF-32B1-6474-FBBED149FF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14" name="Picture 13" descr="A close up of a colorful background&#10;&#10;Description automatically generated">
            <a:extLst>
              <a:ext uri="{FF2B5EF4-FFF2-40B4-BE49-F238E27FC236}">
                <a16:creationId xmlns:a16="http://schemas.microsoft.com/office/drawing/2014/main" id="{8FC8BA8C-8CF6-F7FC-7910-E28998107D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12192000" cy="1242651"/>
          </a:xfrm>
          <a:prstGeom prst="rect">
            <a:avLst/>
          </a:prstGeom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6080C3F6-CEED-C363-A31F-4A65D1CA41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513" y="553943"/>
            <a:ext cx="1688233" cy="75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2615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C7856-F838-BD6B-62D6-105ACAFFF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DE2E014-6508-1C26-709A-1DC34010C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73" y="271013"/>
            <a:ext cx="8278091" cy="1325563"/>
          </a:xfrm>
        </p:spPr>
        <p:txBody>
          <a:bodyPr>
            <a:normAutofit/>
          </a:bodyPr>
          <a:lstStyle/>
          <a:p>
            <a:r>
              <a:rPr lang="en-IE" sz="4000" dirty="0"/>
              <a:t>Insert some photos of your project here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61EC288-4A62-5B54-F8EA-20B75C72EF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IE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1343C50-B1A5-D9D7-F1F0-03A31AE1042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14" name="Picture 13" descr="A close up of a colorful background&#10;&#10;Description automatically generated">
            <a:extLst>
              <a:ext uri="{FF2B5EF4-FFF2-40B4-BE49-F238E27FC236}">
                <a16:creationId xmlns:a16="http://schemas.microsoft.com/office/drawing/2014/main" id="{39F1CC0C-2A20-52E8-6A3C-08FFE1C8AE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12192000" cy="1242651"/>
          </a:xfrm>
          <a:prstGeom prst="rect">
            <a:avLst/>
          </a:prstGeom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E0919B27-6397-ED0E-750B-8FC8658C30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513" y="553943"/>
            <a:ext cx="1688233" cy="75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6640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B7042-BDAD-7408-93AA-B9F7A5C1E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7ECC76A9-F65E-2E48-6AE5-2E6D31F15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73" y="271013"/>
            <a:ext cx="8278091" cy="1325563"/>
          </a:xfrm>
        </p:spPr>
        <p:txBody>
          <a:bodyPr>
            <a:normAutofit/>
          </a:bodyPr>
          <a:lstStyle/>
          <a:p>
            <a:r>
              <a:rPr lang="en-IE" sz="4000" dirty="0"/>
              <a:t>Insert some photos of your project here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D818B1D-BBB7-7508-4EDE-0125DEFA1A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IE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09C54A1-8CEB-E325-F68D-2699345888B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14" name="Picture 13" descr="A close up of a colorful background&#10;&#10;Description automatically generated">
            <a:extLst>
              <a:ext uri="{FF2B5EF4-FFF2-40B4-BE49-F238E27FC236}">
                <a16:creationId xmlns:a16="http://schemas.microsoft.com/office/drawing/2014/main" id="{C558FB5F-FE92-9231-17F9-4FA375D171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12192000" cy="1242651"/>
          </a:xfrm>
          <a:prstGeom prst="rect">
            <a:avLst/>
          </a:prstGeom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B2BC988D-C2EB-82C6-0035-261303AF10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513" y="553943"/>
            <a:ext cx="1688233" cy="75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280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279F2-DBA1-8E9B-6514-8C62DA654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E214D9E-2820-32F9-26BF-454FD2E3E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4563" y="198870"/>
            <a:ext cx="10515600" cy="1325563"/>
          </a:xfrm>
        </p:spPr>
        <p:txBody>
          <a:bodyPr>
            <a:normAutofit/>
          </a:bodyPr>
          <a:lstStyle/>
          <a:p>
            <a:r>
              <a:rPr lang="en-IE" sz="3600" dirty="0"/>
              <a:t>Observations from the Group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C43244-4DE0-7934-602A-E67BEF7B1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506" y="1250676"/>
            <a:ext cx="10515600" cy="4351338"/>
          </a:xfrm>
        </p:spPr>
        <p:txBody>
          <a:bodyPr/>
          <a:lstStyle/>
          <a:p>
            <a:r>
              <a:rPr lang="en-IE" dirty="0"/>
              <a:t>If you have any observations from doing the project put them here.</a:t>
            </a:r>
          </a:p>
        </p:txBody>
      </p:sp>
      <p:pic>
        <p:nvPicPr>
          <p:cNvPr id="5" name="Picture 4" descr="A close up of a colorful background&#10;&#10;Description automatically generated">
            <a:extLst>
              <a:ext uri="{FF2B5EF4-FFF2-40B4-BE49-F238E27FC236}">
                <a16:creationId xmlns:a16="http://schemas.microsoft.com/office/drawing/2014/main" id="{ADDE9DF0-7215-4895-980F-194FB1AAC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12192000" cy="1242651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3FC0D040-A259-A94D-EFB9-D5565AC0C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513" y="553943"/>
            <a:ext cx="1688233" cy="75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1507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379b22f-2aee-4a37-a0de-d0052473509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C1BB38A0B0C64599BF71F7C7F83E84" ma:contentTypeVersion="18" ma:contentTypeDescription="Create a new document." ma:contentTypeScope="" ma:versionID="1cddd15f5563347276a3a9c30ffdebc4">
  <xsd:schema xmlns:xsd="http://www.w3.org/2001/XMLSchema" xmlns:xs="http://www.w3.org/2001/XMLSchema" xmlns:p="http://schemas.microsoft.com/office/2006/metadata/properties" xmlns:ns3="5379b22f-2aee-4a37-a0de-d00524735093" xmlns:ns4="e3bc16a6-8f1d-4e20-8575-86dda5e98524" targetNamespace="http://schemas.microsoft.com/office/2006/metadata/properties" ma:root="true" ma:fieldsID="f3f3c199d864ee0535f3140725df7944" ns3:_="" ns4:_="">
    <xsd:import namespace="5379b22f-2aee-4a37-a0de-d00524735093"/>
    <xsd:import namespace="e3bc16a6-8f1d-4e20-8575-86dda5e9852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9b22f-2aee-4a37-a0de-d005247350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bc16a6-8f1d-4e20-8575-86dda5e98524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C5DE23-06F7-4281-99DA-541F8394BEAF}">
  <ds:schemaRefs>
    <ds:schemaRef ds:uri="http://purl.org/dc/elements/1.1/"/>
    <ds:schemaRef ds:uri="e3bc16a6-8f1d-4e20-8575-86dda5e98524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5379b22f-2aee-4a37-a0de-d00524735093"/>
  </ds:schemaRefs>
</ds:datastoreItem>
</file>

<file path=customXml/itemProps2.xml><?xml version="1.0" encoding="utf-8"?>
<ds:datastoreItem xmlns:ds="http://schemas.openxmlformats.org/officeDocument/2006/customXml" ds:itemID="{0C48C0E4-EC15-4926-B230-97A5B0C233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79b22f-2aee-4a37-a0de-d00524735093"/>
    <ds:schemaRef ds:uri="e3bc16a6-8f1d-4e20-8575-86dda5e985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DB6E31-505E-4E66-AAE2-105A04F9EC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</TotalTime>
  <Words>128</Words>
  <Application>Microsoft Office PowerPoint</Application>
  <PresentationFormat>Widescreen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Group Initiative Template</vt:lpstr>
      <vt:lpstr>Put your School/Centre Name here</vt:lpstr>
      <vt:lpstr>Who was involved in the Group Initiative?</vt:lpstr>
      <vt:lpstr>Describe your favourite part of the project</vt:lpstr>
      <vt:lpstr>Insert some photos of your project here</vt:lpstr>
      <vt:lpstr>Insert some photos of your project here</vt:lpstr>
      <vt:lpstr>Insert some photos of your project here</vt:lpstr>
      <vt:lpstr>Insert some photos of your project here</vt:lpstr>
      <vt:lpstr>Observations from the Group</vt:lpstr>
      <vt:lpstr>Submit your submission   Upload via the Maths Eyes Website or the Maths Week Website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Terry Maguire</dc:creator>
  <cp:lastModifiedBy>Terry Maguire</cp:lastModifiedBy>
  <cp:revision>3</cp:revision>
  <dcterms:created xsi:type="dcterms:W3CDTF">2025-08-20T18:51:08Z</dcterms:created>
  <dcterms:modified xsi:type="dcterms:W3CDTF">2025-09-10T14:30:04Z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0x010100BBC1BB38A0B0C64599BF71F7C7F83E84</vt:lpwstr>
  </property>
</Properties>
</file>