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91"/>
    <p:restoredTop sz="94654"/>
  </p:normalViewPr>
  <p:slideViewPr>
    <p:cSldViewPr snapToGrid="0">
      <p:cViewPr varScale="1">
        <p:scale>
          <a:sx n="58" d="100"/>
          <a:sy n="58" d="100"/>
        </p:scale>
        <p:origin x="50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61936-FEAA-A0E0-B578-211E0F715D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EB3DBD-D6D0-DAC7-33BE-6C8F5B1AB1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B8B3C-460B-319C-1BAB-BF94B2B1F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0419CF-A463-06D9-1573-27C97911D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E8FF0-D723-6728-6823-5BA7637A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703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3FEC3-2D12-DA78-7323-3D13CBC6E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480759-6D0B-8434-B868-17D4E344C3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10D2C-C68A-867D-ADBE-BE8264242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D5A67-A79C-ECDF-CED5-A76186EC4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251F4-B868-ECAE-AB09-49AECE891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5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8D8F24-F69B-DB04-6460-CDB746AD9E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AEB972-D085-7000-BC33-815AAE1BE1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E61323-2CC1-A834-2905-74937F645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A9FD58-FAAC-B7A3-BA47-7CAA040F1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D314-7715-2DE7-231C-A8C97C53E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03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21D07-F5C4-3446-884C-01E4D33DB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E1C45-4E2B-34DE-5CAD-C7262729E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C1AC8-8D20-CC40-0711-716485480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41772-AC37-61ED-D5B8-77FDDB2C9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AA218-B0F7-CE48-7587-EA9255C68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00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96860-C205-EC89-4FE6-1C45507FD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7DBDA0-D122-8503-A9DC-2C0A6F368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1A3A6-18F5-4448-D6BA-91E262BBB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F17FE-6F8A-9F0E-D910-985D8F4EC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8538A5-6699-26B4-C5D9-2163ADB17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43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E82BB-5005-C799-BF66-180035C76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69F9A-E54F-8847-D6A3-DE21ED12D8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55407C-C83C-D989-BC66-89D808BFAA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DA210-3938-070E-2EF8-8431888F1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5483E7-1DEE-B9C9-6C18-F3E8B4940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DCC16A-DF13-7CE2-191C-0E302EA64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585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58119-6DB8-1773-CB52-BE166AD8E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002F19-7B73-30E5-9012-6A4251A8E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3F441F-E427-238D-D477-E51F7820F5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32B181-E41E-6286-4F1E-436A4F93DF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3DCCF2-568B-E922-0EC0-2E93ED3E79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5706B-4125-6C81-F0EE-3314D6882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F06FE6-2F02-410F-EBB5-0392C053A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D5AF86-7C14-973B-82BE-F9416C3A2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861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A6CBC-7144-B2B5-D985-2F3E56E7A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C539D6-3E0D-42AC-80EB-58FEE25E6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FEAEEC-8670-32C4-6890-59F4E4191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131E4B-EB1A-3B93-0005-73451062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7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E73369-FFBD-98E2-E7FE-305EDB76B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EB1D70-1B6D-ABB9-F4BD-B07787FFD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BB84B8-68E8-178A-DFB7-B8BD8E3DA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19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40053-BFE4-6262-3E23-07C3B0DEB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37B88-FA54-A6B8-C47B-32B9097A4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E49D15-6D04-02DD-ACF0-D3C1E91F37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A8278F-CBDC-283A-CCA0-791F07E6A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D4184B-2575-BE6A-3040-CF4144CD0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890114-9644-0B91-1FEC-248B45E3B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678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93EE0-A552-8451-F871-CC54BD918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DE7159-D79B-27C6-A0F9-4C1C88102E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68DCA6-A5CE-5369-152A-AF39FE4ED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0BF448-ADAF-3A18-47F9-5E52E29B9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523478-DEE8-EB70-4D43-D3A351045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F10CE1-64A1-9C62-5241-54C023013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43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6D03EB-3817-3089-AF1E-B7EE5BC84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BF0E9-97DA-2639-1A04-CFF5FDB3E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7F8B8-9712-6470-7CB8-E20162DBCC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4A5CF3-942E-0542-AE0C-A3B375604F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3E7FE-1652-D61C-9AA2-D1B8C04EC6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489A66-AB10-7EF8-7D32-F61A70D23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40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0" Type="http://schemas.openxmlformats.org/officeDocument/2006/relationships/image" Target="../media/image9.svg"/><Relationship Id="rId4" Type="http://schemas.openxmlformats.org/officeDocument/2006/relationships/image" Target="../media/image3.jpg"/><Relationship Id="rId9" Type="http://schemas.openxmlformats.org/officeDocument/2006/relationships/image" Target="../media/image8.pn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1F0C7-81D2-F633-2DC1-EB16EFB5C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uhaus 93" pitchFamily="82" charset="77"/>
                <a:cs typeface="Posterama" panose="020B0504020200020000" pitchFamily="34" charset="0"/>
              </a:rPr>
              <a:t>SQUIRREL 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E2E74-39A1-D153-3BC9-C488D30BE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81665"/>
            <a:ext cx="10937790" cy="510334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IE" sz="2400" dirty="0"/>
              <a:t>	Try to reach 15 acorns to spend the winter safely. You start with 5 in your cup.</a:t>
            </a:r>
          </a:p>
          <a:p>
            <a:pPr>
              <a:lnSpc>
                <a:spcPct val="140000"/>
              </a:lnSpc>
            </a:pPr>
            <a:r>
              <a:rPr lang="en-IE" sz="2400" dirty="0"/>
              <a:t>Roll the dice and follow the instructions. Roll the dice as many times as you like. </a:t>
            </a:r>
          </a:p>
          <a:p>
            <a:pPr>
              <a:lnSpc>
                <a:spcPct val="140000"/>
              </a:lnSpc>
            </a:pPr>
            <a:r>
              <a:rPr lang="en-IE" sz="2400" dirty="0"/>
              <a:t>GAIN X acorn(s) from the reserve and place them </a:t>
            </a:r>
            <a:r>
              <a:rPr lang="en-IE" sz="2400" u="sng" dirty="0"/>
              <a:t>on the table</a:t>
            </a:r>
            <a:r>
              <a:rPr lang="en-IE" sz="2400" dirty="0"/>
              <a:t>.</a:t>
            </a:r>
          </a:p>
          <a:p>
            <a:pPr>
              <a:lnSpc>
                <a:spcPct val="140000"/>
              </a:lnSpc>
            </a:pPr>
            <a:r>
              <a:rPr lang="en-IE" sz="2400" dirty="0"/>
              <a:t>SHARE X acorn(s) from your reserve or the ones on the table.</a:t>
            </a:r>
          </a:p>
          <a:p>
            <a:pPr>
              <a:lnSpc>
                <a:spcPct val="140000"/>
              </a:lnSpc>
            </a:pPr>
            <a:r>
              <a:rPr lang="en-IE" sz="2400" dirty="0"/>
              <a:t>Before rolling, choose to end your turn and </a:t>
            </a:r>
            <a:r>
              <a:rPr lang="en-IE" sz="2400" b="1" u="sng" dirty="0"/>
              <a:t>save the acorns</a:t>
            </a:r>
            <a:r>
              <a:rPr lang="en-IE" sz="2400" dirty="0"/>
              <a:t> you have on the table.</a:t>
            </a:r>
          </a:p>
          <a:p>
            <a:pPr>
              <a:lnSpc>
                <a:spcPct val="140000"/>
              </a:lnSpc>
            </a:pPr>
            <a:r>
              <a:rPr lang="en-IE" sz="2400" dirty="0"/>
              <a:t>'Lose all your unsaved nuts’: lose all the acorns on the table. </a:t>
            </a:r>
            <a:r>
              <a:rPr lang="en-IE" sz="2400" u="sng" dirty="0"/>
              <a:t>Your turn ends</a:t>
            </a:r>
            <a:r>
              <a:rPr lang="en-IE" sz="2400" dirty="0"/>
              <a:t>. </a:t>
            </a:r>
          </a:p>
          <a:p>
            <a:pPr>
              <a:lnSpc>
                <a:spcPct val="140000"/>
              </a:lnSpc>
            </a:pPr>
            <a:r>
              <a:rPr lang="en-IE" sz="2400" dirty="0"/>
              <a:t>If you run out of acorns, end your turn. You will be able to try again next turn.</a:t>
            </a:r>
          </a:p>
          <a:p>
            <a:pPr>
              <a:lnSpc>
                <a:spcPct val="140000"/>
              </a:lnSpc>
            </a:pPr>
            <a:r>
              <a:rPr lang="en-IE" sz="2400" dirty="0">
                <a:solidFill>
                  <a:schemeClr val="accent4"/>
                </a:solidFill>
              </a:rPr>
              <a:t>Unexpected events: draw a card from the pile ‘unexpected events’ and follow the instruction.</a:t>
            </a:r>
          </a:p>
        </p:txBody>
      </p:sp>
    </p:spTree>
    <p:extLst>
      <p:ext uri="{BB962C8B-B14F-4D97-AF65-F5344CB8AC3E}">
        <p14:creationId xmlns:p14="http://schemas.microsoft.com/office/powerpoint/2010/main" val="3159023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3F276BE-B478-5A15-ABBF-0D998791722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0457931" y="2429555"/>
            <a:ext cx="1333333" cy="13199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EA1F2AB-72DF-6A00-70B0-3419E179C11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686788" y="4983117"/>
            <a:ext cx="1333333" cy="132882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10A9885-E32D-FDEC-E9A3-88AC7F74337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852114" y="2444113"/>
            <a:ext cx="1333333" cy="133333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7636D74-DF9D-D1AD-BDC2-1E357D2A718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36819" y="3135931"/>
            <a:ext cx="1333333" cy="13288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C8F9BCD-ED0C-1483-2065-EAF9325D92A9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919741" y="2446365"/>
            <a:ext cx="1333317" cy="132882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CF400F1-A682-18F5-5DC8-43587EE6F85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031671" y="3154541"/>
            <a:ext cx="1296000" cy="129162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Graphic 18" descr="User with solid fill">
            <a:extLst>
              <a:ext uri="{FF2B5EF4-FFF2-40B4-BE49-F238E27FC236}">
                <a16:creationId xmlns:a16="http://schemas.microsoft.com/office/drawing/2014/main" id="{EEFDA02F-F2CC-1DB4-BAD4-9F75D657C1C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60405" y="777559"/>
            <a:ext cx="1335557" cy="1142258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B6685C5-DF05-458D-76B3-E5028F82A8F6}"/>
              </a:ext>
            </a:extLst>
          </p:cNvPr>
          <p:cNvSpPr txBox="1"/>
          <p:nvPr/>
        </p:nvSpPr>
        <p:spPr>
          <a:xfrm>
            <a:off x="664942" y="1735151"/>
            <a:ext cx="1335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Player 1</a:t>
            </a:r>
          </a:p>
        </p:txBody>
      </p:sp>
      <p:pic>
        <p:nvPicPr>
          <p:cNvPr id="21" name="Graphic 20" descr="User with solid fill">
            <a:extLst>
              <a:ext uri="{FF2B5EF4-FFF2-40B4-BE49-F238E27FC236}">
                <a16:creationId xmlns:a16="http://schemas.microsoft.com/office/drawing/2014/main" id="{C1443178-9542-6131-8370-D9645169380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966021" y="571596"/>
            <a:ext cx="1335557" cy="1142258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A6455267-12EF-4EFD-A2C8-B02EBE81054B}"/>
              </a:ext>
            </a:extLst>
          </p:cNvPr>
          <p:cNvSpPr txBox="1"/>
          <p:nvPr/>
        </p:nvSpPr>
        <p:spPr>
          <a:xfrm>
            <a:off x="10170558" y="1529188"/>
            <a:ext cx="1335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Player 2</a:t>
            </a:r>
          </a:p>
        </p:txBody>
      </p:sp>
      <p:pic>
        <p:nvPicPr>
          <p:cNvPr id="25" name="Graphic 24" descr="User with solid fill">
            <a:extLst>
              <a:ext uri="{FF2B5EF4-FFF2-40B4-BE49-F238E27FC236}">
                <a16:creationId xmlns:a16="http://schemas.microsoft.com/office/drawing/2014/main" id="{8FDE3506-119D-BA01-94D3-7F9EBB83C64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170558" y="4763571"/>
            <a:ext cx="1335557" cy="1142258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4FCC6780-2E48-77E0-CB34-16A2ADD40F7B}"/>
              </a:ext>
            </a:extLst>
          </p:cNvPr>
          <p:cNvSpPr txBox="1"/>
          <p:nvPr/>
        </p:nvSpPr>
        <p:spPr>
          <a:xfrm>
            <a:off x="10375095" y="5721163"/>
            <a:ext cx="1335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Player 3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03644BE-8E15-BC17-E6E1-960FF96BE690}"/>
              </a:ext>
            </a:extLst>
          </p:cNvPr>
          <p:cNvSpPr/>
          <p:nvPr/>
        </p:nvSpPr>
        <p:spPr>
          <a:xfrm>
            <a:off x="1776717" y="487732"/>
            <a:ext cx="1224000" cy="1224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D5984B5-0B55-847F-F70C-EFF8A01B6A59}"/>
              </a:ext>
            </a:extLst>
          </p:cNvPr>
          <p:cNvSpPr txBox="1"/>
          <p:nvPr/>
        </p:nvSpPr>
        <p:spPr>
          <a:xfrm>
            <a:off x="2080646" y="1735151"/>
            <a:ext cx="1335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Bank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C3CB2421-6BAB-1EB8-C750-F15022A013F3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2037639" y="608297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6A8A2E07-C2B6-8D8C-F8E7-F975616290B2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2451307" y="608297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B60EE2BF-7ED9-C7A4-411B-647E17F773C2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2000499" y="946821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5FBFD91-CE3A-3078-A11E-1D8BE2B6883E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2587216" y="925568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ABA839BC-DF63-FF99-AA02-BFB674A3DAC4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2325639" y="1108517"/>
            <a:ext cx="288000" cy="338524"/>
          </a:xfrm>
          <a:prstGeom prst="rect">
            <a:avLst/>
          </a:prstGeom>
          <a:ln>
            <a:noFill/>
          </a:ln>
        </p:spPr>
      </p:pic>
      <p:sp>
        <p:nvSpPr>
          <p:cNvPr id="35" name="Oval 34">
            <a:extLst>
              <a:ext uri="{FF2B5EF4-FFF2-40B4-BE49-F238E27FC236}">
                <a16:creationId xmlns:a16="http://schemas.microsoft.com/office/drawing/2014/main" id="{ED660053-7A39-18EF-7828-0C46D57D5347}"/>
              </a:ext>
            </a:extLst>
          </p:cNvPr>
          <p:cNvSpPr/>
          <p:nvPr/>
        </p:nvSpPr>
        <p:spPr>
          <a:xfrm>
            <a:off x="8784102" y="269267"/>
            <a:ext cx="1199901" cy="114225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53E2003-2FAE-D600-9843-17C1CE78E9D4}"/>
              </a:ext>
            </a:extLst>
          </p:cNvPr>
          <p:cNvSpPr txBox="1"/>
          <p:nvPr/>
        </p:nvSpPr>
        <p:spPr>
          <a:xfrm>
            <a:off x="9053524" y="1516686"/>
            <a:ext cx="1335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Bank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D8D223BD-AA0C-F193-0F98-A801E3B7A16D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9010517" y="389832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AD39CFE3-92FD-9DDC-822B-17A27B6B8156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9424185" y="389832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2BECB0E1-97A7-C81B-6348-B78AC5D5CCCF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8973377" y="728356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68B3701-4DBB-C217-B7EB-BC313181500D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9560094" y="707103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A320831A-A573-4B36-BB70-E26078F1EBCE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9298517" y="890052"/>
            <a:ext cx="288000" cy="338524"/>
          </a:xfrm>
          <a:prstGeom prst="rect">
            <a:avLst/>
          </a:prstGeom>
          <a:ln>
            <a:noFill/>
          </a:ln>
        </p:spPr>
      </p:pic>
      <p:sp>
        <p:nvSpPr>
          <p:cNvPr id="42" name="Oval 41">
            <a:extLst>
              <a:ext uri="{FF2B5EF4-FFF2-40B4-BE49-F238E27FC236}">
                <a16:creationId xmlns:a16="http://schemas.microsoft.com/office/drawing/2014/main" id="{DE0D455C-5A0C-A26F-6C9F-AA7D82C089AC}"/>
              </a:ext>
            </a:extLst>
          </p:cNvPr>
          <p:cNvSpPr/>
          <p:nvPr/>
        </p:nvSpPr>
        <p:spPr>
          <a:xfrm>
            <a:off x="9080914" y="4468442"/>
            <a:ext cx="1199901" cy="1142258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F4458F5-4554-0C81-DEF4-451443A85363}"/>
              </a:ext>
            </a:extLst>
          </p:cNvPr>
          <p:cNvSpPr txBox="1"/>
          <p:nvPr/>
        </p:nvSpPr>
        <p:spPr>
          <a:xfrm>
            <a:off x="9350336" y="5715861"/>
            <a:ext cx="1335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Bank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16FBAF9-D61F-C0F5-A137-74EBAE8393EF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9307329" y="4589007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14757B7F-B27E-DA60-DF29-47B22DE97349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9720997" y="4589007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EF8FFF8C-726E-3051-2DBF-9AA054F862D2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9270189" y="4927531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42DB8FAB-076E-4308-796B-6E827607F490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9882558" y="4868915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0A8392BE-A38A-0E8D-B818-4C7E5BC66D5A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9595329" y="5089227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B6BFC517-730A-44F0-084B-27997109854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539094" y="3135931"/>
            <a:ext cx="1333333" cy="13288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870CF0CF-0F78-C2A2-C8CE-84E4AFC34B9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209517" y="4980864"/>
            <a:ext cx="1333333" cy="133333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08DECC1B-55B7-64D5-2153-2E8A7E79513E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1541573" y="2269053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8E13F56F-D093-24FA-20B2-8E558EA7FC8C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1279996" y="2452002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864395F7-81FD-6A86-1029-5FD20D72E412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2071604" y="2334081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57F74461-7C1F-BA22-A6AC-A46A58A4970B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1810027" y="2517030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87954706-11A2-1679-58DA-7860BB1FBC1E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6959260" y="1713140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F27BDA79-8644-FA64-D8DB-065496F648EB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7489291" y="1778168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1BE7695E-AFC9-A37A-9AE2-1F13A1271FB2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7244094" y="1488753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CC78E51A-09C2-FBB6-C095-6A34D1826D56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8097526" y="5194579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8ED7D171-D74B-B101-7DE7-85FF4657270E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8023882" y="4803642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82EB9399-E8CB-2B82-A141-597404CF716B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7960070" y="4441808"/>
            <a:ext cx="288000" cy="338524"/>
          </a:xfrm>
          <a:prstGeom prst="rect">
            <a:avLst/>
          </a:prstGeom>
          <a:ln>
            <a:noFill/>
          </a:ln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A9BD63AA-F5ED-6F35-6462-2B659C147AA9}"/>
              </a:ext>
            </a:extLst>
          </p:cNvPr>
          <p:cNvSpPr txBox="1"/>
          <p:nvPr/>
        </p:nvSpPr>
        <p:spPr>
          <a:xfrm>
            <a:off x="3108608" y="1778168"/>
            <a:ext cx="21680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Player 1 stops</a:t>
            </a:r>
          </a:p>
          <a:p>
            <a:r>
              <a:rPr lang="en-US" dirty="0"/>
              <a:t>Bank = acorns safe</a:t>
            </a:r>
          </a:p>
          <a:p>
            <a:r>
              <a:rPr lang="en-US" dirty="0"/>
              <a:t>Next player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4074B73-DF85-824F-699B-7CF623F4ABF5}"/>
              </a:ext>
            </a:extLst>
          </p:cNvPr>
          <p:cNvSpPr txBox="1"/>
          <p:nvPr/>
        </p:nvSpPr>
        <p:spPr>
          <a:xfrm>
            <a:off x="6295508" y="174809"/>
            <a:ext cx="1682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Player 2 loses anything not in the bank</a:t>
            </a:r>
          </a:p>
          <a:p>
            <a:r>
              <a:rPr lang="en-US" dirty="0"/>
              <a:t>Next player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4A9A815-4534-7B9F-507A-C87D3D41AF60}"/>
              </a:ext>
            </a:extLst>
          </p:cNvPr>
          <p:cNvSpPr txBox="1"/>
          <p:nvPr/>
        </p:nvSpPr>
        <p:spPr>
          <a:xfrm>
            <a:off x="7662204" y="5842525"/>
            <a:ext cx="16821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Player 3 stops</a:t>
            </a:r>
          </a:p>
          <a:p>
            <a:r>
              <a:rPr lang="en-US" dirty="0"/>
              <a:t>Bank</a:t>
            </a:r>
          </a:p>
          <a:p>
            <a:r>
              <a:rPr lang="en-US" dirty="0"/>
              <a:t>Next player</a:t>
            </a:r>
          </a:p>
        </p:txBody>
      </p:sp>
      <p:pic>
        <p:nvPicPr>
          <p:cNvPr id="4" name="Picture 64">
            <a:extLst>
              <a:ext uri="{FF2B5EF4-FFF2-40B4-BE49-F238E27FC236}">
                <a16:creationId xmlns:a16="http://schemas.microsoft.com/office/drawing/2014/main" id="{588465F4-ACBF-3D10-8B4B-CDD74C8BE75B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8504914" y="5096793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2" name="Picture 14">
            <a:extLst>
              <a:ext uri="{FF2B5EF4-FFF2-40B4-BE49-F238E27FC236}">
                <a16:creationId xmlns:a16="http://schemas.microsoft.com/office/drawing/2014/main" id="{27A89130-59F2-FB47-01A6-049BE28C56A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385927" y="2442275"/>
            <a:ext cx="1333317" cy="132882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14">
            <a:extLst>
              <a:ext uri="{FF2B5EF4-FFF2-40B4-BE49-F238E27FC236}">
                <a16:creationId xmlns:a16="http://schemas.microsoft.com/office/drawing/2014/main" id="{33672605-CA2F-6147-C1A8-59FE0BE110F5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5939512" y="2213987"/>
            <a:ext cx="1293773" cy="188110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9">
            <a:extLst>
              <a:ext uri="{FF2B5EF4-FFF2-40B4-BE49-F238E27FC236}">
                <a16:creationId xmlns:a16="http://schemas.microsoft.com/office/drawing/2014/main" id="{041C6025-54BA-5BFB-6720-47ACE8694F37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8033295" y="1716756"/>
            <a:ext cx="288000" cy="338524"/>
          </a:xfrm>
          <a:prstGeom prst="rect">
            <a:avLst/>
          </a:prstGeom>
          <a:ln>
            <a:noFill/>
          </a:ln>
        </p:spPr>
      </p:pic>
      <p:pic>
        <p:nvPicPr>
          <p:cNvPr id="8" name="Picture 60">
            <a:extLst>
              <a:ext uri="{FF2B5EF4-FFF2-40B4-BE49-F238E27FC236}">
                <a16:creationId xmlns:a16="http://schemas.microsoft.com/office/drawing/2014/main" id="{F9E84DA5-3576-04C0-89A2-FD32506D2C08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2138" t="72202" r="61646" b="-733"/>
          <a:stretch>
            <a:fillRect/>
          </a:stretch>
        </p:blipFill>
        <p:spPr>
          <a:xfrm>
            <a:off x="7788098" y="1427341"/>
            <a:ext cx="288000" cy="33852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516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4.44444E-6 L 0.5405 0.4284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95" y="2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29 0.02476 L 0.04765 -0.1782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7" y="-10162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3.7037E-6 L 0.04297 -0.1599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8" y="-8009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00833 L 0.03567 -0.2453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6" y="-1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 0.00416 L -0.29766 0.3861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40" y="190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4.44444E-6 L 0.02057 -0.58865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7" y="-29444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1.11022E-16 L 0.10638 0.06134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3" y="3056"/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2.22222E-6 L 0.15417 0.11389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08" y="5694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07407E-6 L 0.08724 0.04005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62" y="19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0" grpId="0"/>
      <p:bldP spid="7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af4f6ef-7acc-4842-9a97-47de9ac6173a">
      <Terms xmlns="http://schemas.microsoft.com/office/infopath/2007/PartnerControls"/>
    </lcf76f155ced4ddcb4097134ff3c332f>
    <TaxCatchAll xmlns="3f751b54-6ddf-476f-b8fc-ba842ecb85b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12AE5E887D52438016682150D80C11" ma:contentTypeVersion="18" ma:contentTypeDescription="Create a new document." ma:contentTypeScope="" ma:versionID="5416227dd2ac933eeb2a70d825f6bbb2">
  <xsd:schema xmlns:xsd="http://www.w3.org/2001/XMLSchema" xmlns:xs="http://www.w3.org/2001/XMLSchema" xmlns:p="http://schemas.microsoft.com/office/2006/metadata/properties" xmlns:ns2="9af4f6ef-7acc-4842-9a97-47de9ac6173a" xmlns:ns3="3f751b54-6ddf-476f-b8fc-ba842ecb85bd" targetNamespace="http://schemas.microsoft.com/office/2006/metadata/properties" ma:root="true" ma:fieldsID="4e49db0de9dec0d4ae9173d462ef7f66" ns2:_="" ns3:_="">
    <xsd:import namespace="9af4f6ef-7acc-4842-9a97-47de9ac6173a"/>
    <xsd:import namespace="3f751b54-6ddf-476f-b8fc-ba842ecb85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4f6ef-7acc-4842-9a97-47de9ac617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ebb2eb3-c50d-4339-88cb-14512bec2d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751b54-6ddf-476f-b8fc-ba842ecb85b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db0fbd-fcfa-492e-b91d-5ee847ae5d42}" ma:internalName="TaxCatchAll" ma:showField="CatchAllData" ma:web="3f751b54-6ddf-476f-b8fc-ba842ecb85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F466BB-53F1-47E2-9FBF-D7D5BB20AD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E49712-50FF-43AD-A4F3-DD8703B7D89E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9af4f6ef-7acc-4842-9a97-47de9ac6173a"/>
    <ds:schemaRef ds:uri="http://schemas.microsoft.com/office/infopath/2007/PartnerControls"/>
    <ds:schemaRef ds:uri="http://purl.org/dc/terms/"/>
    <ds:schemaRef ds:uri="http://www.w3.org/XML/1998/namespace"/>
    <ds:schemaRef ds:uri="http://schemas.openxmlformats.org/package/2006/metadata/core-properties"/>
    <ds:schemaRef ds:uri="3f751b54-6ddf-476f-b8fc-ba842ecb85bd"/>
  </ds:schemaRefs>
</ds:datastoreItem>
</file>

<file path=customXml/itemProps3.xml><?xml version="1.0" encoding="utf-8"?>
<ds:datastoreItem xmlns:ds="http://schemas.openxmlformats.org/officeDocument/2006/customXml" ds:itemID="{8CFC0D96-2406-4101-907E-7F36CE26DA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f4f6ef-7acc-4842-9a97-47de9ac6173a"/>
    <ds:schemaRef ds:uri="3f751b54-6ddf-476f-b8fc-ba842ecb85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181</Words>
  <Application>Microsoft Office PowerPoint</Application>
  <PresentationFormat>Grand écran</PresentationFormat>
  <Paragraphs>23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Bauhaus 93</vt:lpstr>
      <vt:lpstr>Office Theme</vt:lpstr>
      <vt:lpstr>SQUIRREL GAME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Nora Salaberry</dc:creator>
  <cp:lastModifiedBy>Nora Salaberry</cp:lastModifiedBy>
  <cp:revision>17</cp:revision>
  <dcterms:created xsi:type="dcterms:W3CDTF">2025-06-17T08:58:52Z</dcterms:created>
  <dcterms:modified xsi:type="dcterms:W3CDTF">2025-10-08T20:50:35Z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0x010100C512AE5E887D52438016682150D80C11</vt:lpwstr>
  </property>
  <property fmtid="{D5CDD505-2E9C-101B-9397-08002B2CF9AE}" pid="3" name="MediaServiceImageTags">
    <vt:lpwstr/>
  </property>
</Properties>
</file>