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4"/>
  </p:sldMasterIdLst>
  <p:notesMasterIdLst>
    <p:notesMasterId r:id="rId16"/>
  </p:notesMasterIdLst>
  <p:sldIdLst>
    <p:sldId id="256" r:id="rId5"/>
    <p:sldId id="257" r:id="rId6"/>
    <p:sldId id="258" r:id="rId7"/>
    <p:sldId id="259" r:id="rId8"/>
    <p:sldId id="260" r:id="rId9"/>
    <p:sldId id="261" r:id="rId10"/>
    <p:sldId id="262" r:id="rId11"/>
    <p:sldId id="263" r:id="rId12"/>
    <p:sldId id="264" r:id="rId13"/>
    <p:sldId id="265" r:id="rId14"/>
    <p:sldId id="266" r:id="rId15"/>
  </p:sldIdLst>
  <p:sldSz cx="9144000" cy="6858000" type="screen4x3"/>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ext>
    <p:ext uri="http://customooxmlschemas.google.com/">
      <go:slidesCustomData xmlns:go="http://customooxmlschemas.google.com/" xmlns:ahyp="http://schemas.microsoft.com/office/drawing/2018/hyperlinkcolor" xmlns:p15="http://schemas.microsoft.com/office/powerpoint/2012/main" xmlns:p14="http://schemas.microsoft.com/office/powerpoint/2010/main"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mc="http://schemas.openxmlformats.org/markup-compatibility/2006" xmlns="" r:id="rId17" roundtripDataSignature="AMtx7miWHDTVqUp4DRhecSKcMf1GsLsmnw=="/>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2021"/>
    <p:restoredTop sz="94607"/>
  </p:normalViewPr>
  <p:slideViewPr>
    <p:cSldViewPr snapToGrid="0">
      <p:cViewPr varScale="1">
        <p:scale>
          <a:sx n="104" d="100"/>
          <a:sy n="104" d="100"/>
        </p:scale>
        <p:origin x="1458"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customschemas.google.com/relationships/presentationmetadata" Target="metadata"/><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1714753" y="685800"/>
            <a:ext cx="34293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marR="0" lvl="0"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1pPr>
            <a:lvl2pPr marL="914400" marR="0" lvl="1"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2pPr>
            <a:lvl3pPr marL="1371600" marR="0" lvl="2"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3pPr>
            <a:lvl4pPr marL="1828800" marR="0" lvl="3"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4pPr>
            <a:lvl5pPr marL="2286000" marR="0" lvl="4"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5pPr>
            <a:lvl6pPr marL="2743200" marR="0" lvl="5"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6pPr>
            <a:lvl7pPr marL="3200400" marR="0" lvl="6"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7pPr>
            <a:lvl8pPr marL="3657600" marR="0" lvl="7"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8pPr>
            <a:lvl9pPr marL="4114800" marR="0" lvl="8"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g13e658d7bb8_0_1: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82" name="Google Shape;82;g13e658d7bb8_0_1: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8"/>
        <p:cNvGrpSpPr/>
        <p:nvPr/>
      </p:nvGrpSpPr>
      <p:grpSpPr>
        <a:xfrm>
          <a:off x="0" y="0"/>
          <a:ext cx="0" cy="0"/>
          <a:chOff x="0" y="0"/>
          <a:chExt cx="0" cy="0"/>
        </a:xfrm>
      </p:grpSpPr>
      <p:sp>
        <p:nvSpPr>
          <p:cNvPr id="149" name="Google Shape;149;g13e658d7bb8_0_23: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50" name="Google Shape;150;g13e658d7bb8_0_23: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5"/>
        <p:cNvGrpSpPr/>
        <p:nvPr/>
      </p:nvGrpSpPr>
      <p:grpSpPr>
        <a:xfrm>
          <a:off x="0" y="0"/>
          <a:ext cx="0" cy="0"/>
          <a:chOff x="0" y="0"/>
          <a:chExt cx="0" cy="0"/>
        </a:xfrm>
      </p:grpSpPr>
      <p:sp>
        <p:nvSpPr>
          <p:cNvPr id="156" name="Google Shape;156;g13e658d7bb8_0_32: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57" name="Google Shape;157;g13e658d7bb8_0_32: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7"/>
        <p:cNvGrpSpPr/>
        <p:nvPr/>
      </p:nvGrpSpPr>
      <p:grpSpPr>
        <a:xfrm>
          <a:off x="0" y="0"/>
          <a:ext cx="0" cy="0"/>
          <a:chOff x="0" y="0"/>
          <a:chExt cx="0" cy="0"/>
        </a:xfrm>
      </p:grpSpPr>
      <p:sp>
        <p:nvSpPr>
          <p:cNvPr id="88" name="Google Shape;88;p1: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89" name="Google Shape;89;p1: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5"/>
        <p:cNvGrpSpPr/>
        <p:nvPr/>
      </p:nvGrpSpPr>
      <p:grpSpPr>
        <a:xfrm>
          <a:off x="0" y="0"/>
          <a:ext cx="0" cy="0"/>
          <a:chOff x="0" y="0"/>
          <a:chExt cx="0" cy="0"/>
        </a:xfrm>
      </p:grpSpPr>
      <p:sp>
        <p:nvSpPr>
          <p:cNvPr id="96" name="Google Shape;96;p2: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97" name="Google Shape;97;p2: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2"/>
        <p:cNvGrpSpPr/>
        <p:nvPr/>
      </p:nvGrpSpPr>
      <p:grpSpPr>
        <a:xfrm>
          <a:off x="0" y="0"/>
          <a:ext cx="0" cy="0"/>
          <a:chOff x="0" y="0"/>
          <a:chExt cx="0" cy="0"/>
        </a:xfrm>
      </p:grpSpPr>
      <p:sp>
        <p:nvSpPr>
          <p:cNvPr id="103" name="Google Shape;103;p3: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04" name="Google Shape;104;p3: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Google Shape;110;p4: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11" name="Google Shape;111;p4: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7"/>
        <p:cNvGrpSpPr/>
        <p:nvPr/>
      </p:nvGrpSpPr>
      <p:grpSpPr>
        <a:xfrm>
          <a:off x="0" y="0"/>
          <a:ext cx="0" cy="0"/>
          <a:chOff x="0" y="0"/>
          <a:chExt cx="0" cy="0"/>
        </a:xfrm>
      </p:grpSpPr>
      <p:sp>
        <p:nvSpPr>
          <p:cNvPr id="118" name="Google Shape;118;p5: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19" name="Google Shape;119;p5: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Google Shape;125;p6: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26" name="Google Shape;126;p6: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2"/>
        <p:cNvGrpSpPr/>
        <p:nvPr/>
      </p:nvGrpSpPr>
      <p:grpSpPr>
        <a:xfrm>
          <a:off x="0" y="0"/>
          <a:ext cx="0" cy="0"/>
          <a:chOff x="0" y="0"/>
          <a:chExt cx="0" cy="0"/>
        </a:xfrm>
      </p:grpSpPr>
      <p:sp>
        <p:nvSpPr>
          <p:cNvPr id="133" name="Google Shape;133;p7: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34" name="Google Shape;134;p7: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9"/>
        <p:cNvGrpSpPr/>
        <p:nvPr/>
      </p:nvGrpSpPr>
      <p:grpSpPr>
        <a:xfrm>
          <a:off x="0" y="0"/>
          <a:ext cx="0" cy="0"/>
          <a:chOff x="0" y="0"/>
          <a:chExt cx="0" cy="0"/>
        </a:xfrm>
      </p:grpSpPr>
      <p:sp>
        <p:nvSpPr>
          <p:cNvPr id="140" name="Google Shape;140;g13e658d7bb8_0_15: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41" name="Google Shape;141;g13e658d7bb8_0_15: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and Content" type="obj">
  <p:cSld name="OBJECT">
    <p:spTree>
      <p:nvGrpSpPr>
        <p:cNvPr id="1" name="Shape 11"/>
        <p:cNvGrpSpPr/>
        <p:nvPr/>
      </p:nvGrpSpPr>
      <p:grpSpPr>
        <a:xfrm>
          <a:off x="0" y="0"/>
          <a:ext cx="0" cy="0"/>
          <a:chOff x="0" y="0"/>
          <a:chExt cx="0" cy="0"/>
        </a:xfrm>
      </p:grpSpPr>
      <p:sp>
        <p:nvSpPr>
          <p:cNvPr id="12" name="Google Shape;12;p14"/>
          <p:cNvSpPr txBox="1">
            <a:spLocks noGrp="1"/>
          </p:cNvSpPr>
          <p:nvPr>
            <p:ph type="title"/>
          </p:nvPr>
        </p:nvSpPr>
        <p:spPr>
          <a:xfrm>
            <a:off x="628650" y="365125"/>
            <a:ext cx="7886700" cy="13257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13" name="Google Shape;13;p14"/>
          <p:cNvSpPr txBox="1">
            <a:spLocks noGrp="1"/>
          </p:cNvSpPr>
          <p:nvPr>
            <p:ph type="body" idx="1"/>
          </p:nvPr>
        </p:nvSpPr>
        <p:spPr>
          <a:xfrm>
            <a:off x="628650" y="1825625"/>
            <a:ext cx="7886700" cy="43512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14" name="Google Shape;14;p14"/>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15" name="Google Shape;15;p14"/>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16" name="Google Shape;16;p14"/>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Title and Vertical Text" type="vertTx">
  <p:cSld name="VERTICAL_TEXT">
    <p:spTree>
      <p:nvGrpSpPr>
        <p:cNvPr id="1" name="Shape 68"/>
        <p:cNvGrpSpPr/>
        <p:nvPr/>
      </p:nvGrpSpPr>
      <p:grpSpPr>
        <a:xfrm>
          <a:off x="0" y="0"/>
          <a:ext cx="0" cy="0"/>
          <a:chOff x="0" y="0"/>
          <a:chExt cx="0" cy="0"/>
        </a:xfrm>
      </p:grpSpPr>
      <p:sp>
        <p:nvSpPr>
          <p:cNvPr id="69" name="Google Shape;69;p23"/>
          <p:cNvSpPr txBox="1">
            <a:spLocks noGrp="1"/>
          </p:cNvSpPr>
          <p:nvPr>
            <p:ph type="title"/>
          </p:nvPr>
        </p:nvSpPr>
        <p:spPr>
          <a:xfrm>
            <a:off x="628650" y="365125"/>
            <a:ext cx="7886700" cy="13257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0" name="Google Shape;70;p23"/>
          <p:cNvSpPr txBox="1">
            <a:spLocks noGrp="1"/>
          </p:cNvSpPr>
          <p:nvPr>
            <p:ph type="body" idx="1"/>
          </p:nvPr>
        </p:nvSpPr>
        <p:spPr>
          <a:xfrm rot="5400000">
            <a:off x="2396400" y="57875"/>
            <a:ext cx="4351200" cy="78867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71" name="Google Shape;71;p23"/>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2" name="Google Shape;72;p23"/>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3" name="Google Shape;73;p23"/>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Vertical Title and Text" type="vertTitleAndTx">
  <p:cSld name="VERTICAL_TITLE_AND_VERTICAL_TEXT">
    <p:spTree>
      <p:nvGrpSpPr>
        <p:cNvPr id="1" name="Shape 74"/>
        <p:cNvGrpSpPr/>
        <p:nvPr/>
      </p:nvGrpSpPr>
      <p:grpSpPr>
        <a:xfrm>
          <a:off x="0" y="0"/>
          <a:ext cx="0" cy="0"/>
          <a:chOff x="0" y="0"/>
          <a:chExt cx="0" cy="0"/>
        </a:xfrm>
      </p:grpSpPr>
      <p:sp>
        <p:nvSpPr>
          <p:cNvPr id="75" name="Google Shape;75;p24"/>
          <p:cNvSpPr txBox="1">
            <a:spLocks noGrp="1"/>
          </p:cNvSpPr>
          <p:nvPr>
            <p:ph type="title"/>
          </p:nvPr>
        </p:nvSpPr>
        <p:spPr>
          <a:xfrm rot="5400000">
            <a:off x="4623600" y="2285275"/>
            <a:ext cx="5811900" cy="19716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6" name="Google Shape;76;p24"/>
          <p:cNvSpPr txBox="1">
            <a:spLocks noGrp="1"/>
          </p:cNvSpPr>
          <p:nvPr>
            <p:ph type="body" idx="1"/>
          </p:nvPr>
        </p:nvSpPr>
        <p:spPr>
          <a:xfrm rot="5400000">
            <a:off x="623025" y="370675"/>
            <a:ext cx="5811900" cy="58008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77" name="Google Shape;77;p24"/>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8" name="Google Shape;78;p24"/>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9" name="Google Shape;79;p24"/>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17"/>
        <p:cNvGrpSpPr/>
        <p:nvPr/>
      </p:nvGrpSpPr>
      <p:grpSpPr>
        <a:xfrm>
          <a:off x="0" y="0"/>
          <a:ext cx="0" cy="0"/>
          <a:chOff x="0" y="0"/>
          <a:chExt cx="0" cy="0"/>
        </a:xfrm>
      </p:grpSpPr>
      <p:sp>
        <p:nvSpPr>
          <p:cNvPr id="18" name="Google Shape;18;p15"/>
          <p:cNvSpPr txBox="1">
            <a:spLocks noGrp="1"/>
          </p:cNvSpPr>
          <p:nvPr>
            <p:ph type="ctrTitle"/>
          </p:nvPr>
        </p:nvSpPr>
        <p:spPr>
          <a:xfrm>
            <a:off x="1143000" y="1122363"/>
            <a:ext cx="6858000" cy="2387700"/>
          </a:xfrm>
          <a:prstGeom prst="rect">
            <a:avLst/>
          </a:prstGeom>
          <a:noFill/>
          <a:ln>
            <a:noFill/>
          </a:ln>
        </p:spPr>
        <p:txBody>
          <a:bodyPr spcFirstLastPara="1" wrap="square" lIns="91425" tIns="45700" rIns="91425" bIns="45700" anchor="b" anchorCtr="0">
            <a:normAutofit/>
          </a:bodyPr>
          <a:lstStyle>
            <a:lvl1pPr lvl="0" algn="ctr">
              <a:lnSpc>
                <a:spcPct val="90000"/>
              </a:lnSpc>
              <a:spcBef>
                <a:spcPts val="0"/>
              </a:spcBef>
              <a:spcAft>
                <a:spcPts val="0"/>
              </a:spcAft>
              <a:buClr>
                <a:schemeClr val="dk1"/>
              </a:buClr>
              <a:buSzPts val="6000"/>
              <a:buFont typeface="Calibri"/>
              <a:buNone/>
              <a:defRPr sz="60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19" name="Google Shape;19;p15"/>
          <p:cNvSpPr txBox="1">
            <a:spLocks noGrp="1"/>
          </p:cNvSpPr>
          <p:nvPr>
            <p:ph type="subTitle" idx="1"/>
          </p:nvPr>
        </p:nvSpPr>
        <p:spPr>
          <a:xfrm>
            <a:off x="1143000" y="3602038"/>
            <a:ext cx="6858000" cy="1655700"/>
          </a:xfrm>
          <a:prstGeom prst="rect">
            <a:avLst/>
          </a:prstGeom>
          <a:noFill/>
          <a:ln>
            <a:noFill/>
          </a:ln>
        </p:spPr>
        <p:txBody>
          <a:bodyPr spcFirstLastPara="1" wrap="square" lIns="91425" tIns="45700" rIns="91425" bIns="45700" anchor="t" anchorCtr="0">
            <a:normAutofit/>
          </a:bodyPr>
          <a:lstStyle>
            <a:lvl1pPr lvl="0" algn="ctr">
              <a:lnSpc>
                <a:spcPct val="90000"/>
              </a:lnSpc>
              <a:spcBef>
                <a:spcPts val="1000"/>
              </a:spcBef>
              <a:spcAft>
                <a:spcPts val="0"/>
              </a:spcAft>
              <a:buClr>
                <a:schemeClr val="dk1"/>
              </a:buClr>
              <a:buSzPts val="2400"/>
              <a:buNone/>
              <a:defRPr sz="2400"/>
            </a:lvl1pPr>
            <a:lvl2pPr lvl="1" algn="ctr">
              <a:lnSpc>
                <a:spcPct val="90000"/>
              </a:lnSpc>
              <a:spcBef>
                <a:spcPts val="500"/>
              </a:spcBef>
              <a:spcAft>
                <a:spcPts val="0"/>
              </a:spcAft>
              <a:buClr>
                <a:schemeClr val="dk1"/>
              </a:buClr>
              <a:buSzPts val="2000"/>
              <a:buNone/>
              <a:defRPr sz="2000"/>
            </a:lvl2pPr>
            <a:lvl3pPr lvl="2" algn="ctr">
              <a:lnSpc>
                <a:spcPct val="90000"/>
              </a:lnSpc>
              <a:spcBef>
                <a:spcPts val="500"/>
              </a:spcBef>
              <a:spcAft>
                <a:spcPts val="0"/>
              </a:spcAft>
              <a:buClr>
                <a:schemeClr val="dk1"/>
              </a:buClr>
              <a:buSzPts val="1800"/>
              <a:buNone/>
              <a:defRPr sz="1800"/>
            </a:lvl3pPr>
            <a:lvl4pPr lvl="3" algn="ctr">
              <a:lnSpc>
                <a:spcPct val="90000"/>
              </a:lnSpc>
              <a:spcBef>
                <a:spcPts val="500"/>
              </a:spcBef>
              <a:spcAft>
                <a:spcPts val="0"/>
              </a:spcAft>
              <a:buClr>
                <a:schemeClr val="dk1"/>
              </a:buClr>
              <a:buSzPts val="1600"/>
              <a:buNone/>
              <a:defRPr sz="1600"/>
            </a:lvl4pPr>
            <a:lvl5pPr lvl="4" algn="ctr">
              <a:lnSpc>
                <a:spcPct val="90000"/>
              </a:lnSpc>
              <a:spcBef>
                <a:spcPts val="500"/>
              </a:spcBef>
              <a:spcAft>
                <a:spcPts val="0"/>
              </a:spcAft>
              <a:buClr>
                <a:schemeClr val="dk1"/>
              </a:buClr>
              <a:buSzPts val="1600"/>
              <a:buNone/>
              <a:defRPr sz="1600"/>
            </a:lvl5pPr>
            <a:lvl6pPr lvl="5" algn="ctr">
              <a:lnSpc>
                <a:spcPct val="90000"/>
              </a:lnSpc>
              <a:spcBef>
                <a:spcPts val="500"/>
              </a:spcBef>
              <a:spcAft>
                <a:spcPts val="0"/>
              </a:spcAft>
              <a:buClr>
                <a:schemeClr val="dk1"/>
              </a:buClr>
              <a:buSzPts val="1600"/>
              <a:buNone/>
              <a:defRPr sz="1600"/>
            </a:lvl6pPr>
            <a:lvl7pPr lvl="6" algn="ctr">
              <a:lnSpc>
                <a:spcPct val="90000"/>
              </a:lnSpc>
              <a:spcBef>
                <a:spcPts val="500"/>
              </a:spcBef>
              <a:spcAft>
                <a:spcPts val="0"/>
              </a:spcAft>
              <a:buClr>
                <a:schemeClr val="dk1"/>
              </a:buClr>
              <a:buSzPts val="1600"/>
              <a:buNone/>
              <a:defRPr sz="1600"/>
            </a:lvl7pPr>
            <a:lvl8pPr lvl="7" algn="ctr">
              <a:lnSpc>
                <a:spcPct val="90000"/>
              </a:lnSpc>
              <a:spcBef>
                <a:spcPts val="500"/>
              </a:spcBef>
              <a:spcAft>
                <a:spcPts val="0"/>
              </a:spcAft>
              <a:buClr>
                <a:schemeClr val="dk1"/>
              </a:buClr>
              <a:buSzPts val="1600"/>
              <a:buNone/>
              <a:defRPr sz="1600"/>
            </a:lvl8pPr>
            <a:lvl9pPr lvl="8" algn="ctr">
              <a:lnSpc>
                <a:spcPct val="90000"/>
              </a:lnSpc>
              <a:spcBef>
                <a:spcPts val="500"/>
              </a:spcBef>
              <a:spcAft>
                <a:spcPts val="0"/>
              </a:spcAft>
              <a:buClr>
                <a:schemeClr val="dk1"/>
              </a:buClr>
              <a:buSzPts val="1600"/>
              <a:buNone/>
              <a:defRPr sz="1600"/>
            </a:lvl9pPr>
          </a:lstStyle>
          <a:p>
            <a:endParaRPr/>
          </a:p>
        </p:txBody>
      </p:sp>
      <p:sp>
        <p:nvSpPr>
          <p:cNvPr id="20" name="Google Shape;20;p15"/>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1" name="Google Shape;21;p15"/>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2" name="Google Shape;22;p15"/>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23"/>
        <p:cNvGrpSpPr/>
        <p:nvPr/>
      </p:nvGrpSpPr>
      <p:grpSpPr>
        <a:xfrm>
          <a:off x="0" y="0"/>
          <a:ext cx="0" cy="0"/>
          <a:chOff x="0" y="0"/>
          <a:chExt cx="0" cy="0"/>
        </a:xfrm>
      </p:grpSpPr>
      <p:sp>
        <p:nvSpPr>
          <p:cNvPr id="24" name="Google Shape;24;p16"/>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5" name="Google Shape;25;p16"/>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6" name="Google Shape;26;p16"/>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27"/>
        <p:cNvGrpSpPr/>
        <p:nvPr/>
      </p:nvGrpSpPr>
      <p:grpSpPr>
        <a:xfrm>
          <a:off x="0" y="0"/>
          <a:ext cx="0" cy="0"/>
          <a:chOff x="0" y="0"/>
          <a:chExt cx="0" cy="0"/>
        </a:xfrm>
      </p:grpSpPr>
      <p:sp>
        <p:nvSpPr>
          <p:cNvPr id="28" name="Google Shape;28;p17"/>
          <p:cNvSpPr txBox="1">
            <a:spLocks noGrp="1"/>
          </p:cNvSpPr>
          <p:nvPr>
            <p:ph type="title"/>
          </p:nvPr>
        </p:nvSpPr>
        <p:spPr>
          <a:xfrm>
            <a:off x="623888" y="1709738"/>
            <a:ext cx="7886700" cy="28527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6000"/>
              <a:buFont typeface="Calibri"/>
              <a:buNone/>
              <a:defRPr sz="60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9" name="Google Shape;29;p17"/>
          <p:cNvSpPr txBox="1">
            <a:spLocks noGrp="1"/>
          </p:cNvSpPr>
          <p:nvPr>
            <p:ph type="body" idx="1"/>
          </p:nvPr>
        </p:nvSpPr>
        <p:spPr>
          <a:xfrm>
            <a:off x="623888" y="4589463"/>
            <a:ext cx="7886700" cy="1500300"/>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rgbClr val="888888"/>
              </a:buClr>
              <a:buSzPts val="2400"/>
              <a:buNone/>
              <a:defRPr sz="2400">
                <a:solidFill>
                  <a:srgbClr val="888888"/>
                </a:solidFill>
              </a:defRPr>
            </a:lvl1pPr>
            <a:lvl2pPr marL="914400" lvl="1" indent="-228600" algn="l">
              <a:lnSpc>
                <a:spcPct val="90000"/>
              </a:lnSpc>
              <a:spcBef>
                <a:spcPts val="500"/>
              </a:spcBef>
              <a:spcAft>
                <a:spcPts val="0"/>
              </a:spcAft>
              <a:buClr>
                <a:srgbClr val="888888"/>
              </a:buClr>
              <a:buSzPts val="2000"/>
              <a:buNone/>
              <a:defRPr sz="2000">
                <a:solidFill>
                  <a:srgbClr val="888888"/>
                </a:solidFill>
              </a:defRPr>
            </a:lvl2pPr>
            <a:lvl3pPr marL="1371600" lvl="2" indent="-228600" algn="l">
              <a:lnSpc>
                <a:spcPct val="90000"/>
              </a:lnSpc>
              <a:spcBef>
                <a:spcPts val="500"/>
              </a:spcBef>
              <a:spcAft>
                <a:spcPts val="0"/>
              </a:spcAft>
              <a:buClr>
                <a:srgbClr val="888888"/>
              </a:buClr>
              <a:buSzPts val="1800"/>
              <a:buNone/>
              <a:defRPr sz="1800">
                <a:solidFill>
                  <a:srgbClr val="888888"/>
                </a:solidFill>
              </a:defRPr>
            </a:lvl3pPr>
            <a:lvl4pPr marL="1828800" lvl="3" indent="-228600" algn="l">
              <a:lnSpc>
                <a:spcPct val="90000"/>
              </a:lnSpc>
              <a:spcBef>
                <a:spcPts val="500"/>
              </a:spcBef>
              <a:spcAft>
                <a:spcPts val="0"/>
              </a:spcAft>
              <a:buClr>
                <a:srgbClr val="888888"/>
              </a:buClr>
              <a:buSzPts val="1600"/>
              <a:buNone/>
              <a:defRPr sz="1600">
                <a:solidFill>
                  <a:srgbClr val="888888"/>
                </a:solidFill>
              </a:defRPr>
            </a:lvl4pPr>
            <a:lvl5pPr marL="2286000" lvl="4" indent="-228600" algn="l">
              <a:lnSpc>
                <a:spcPct val="90000"/>
              </a:lnSpc>
              <a:spcBef>
                <a:spcPts val="500"/>
              </a:spcBef>
              <a:spcAft>
                <a:spcPts val="0"/>
              </a:spcAft>
              <a:buClr>
                <a:srgbClr val="888888"/>
              </a:buClr>
              <a:buSzPts val="1600"/>
              <a:buNone/>
              <a:defRPr sz="1600">
                <a:solidFill>
                  <a:srgbClr val="888888"/>
                </a:solidFill>
              </a:defRPr>
            </a:lvl5pPr>
            <a:lvl6pPr marL="2743200" lvl="5" indent="-228600" algn="l">
              <a:lnSpc>
                <a:spcPct val="90000"/>
              </a:lnSpc>
              <a:spcBef>
                <a:spcPts val="500"/>
              </a:spcBef>
              <a:spcAft>
                <a:spcPts val="0"/>
              </a:spcAft>
              <a:buClr>
                <a:srgbClr val="888888"/>
              </a:buClr>
              <a:buSzPts val="1600"/>
              <a:buNone/>
              <a:defRPr sz="1600">
                <a:solidFill>
                  <a:srgbClr val="888888"/>
                </a:solidFill>
              </a:defRPr>
            </a:lvl6pPr>
            <a:lvl7pPr marL="3200400" lvl="6" indent="-228600" algn="l">
              <a:lnSpc>
                <a:spcPct val="90000"/>
              </a:lnSpc>
              <a:spcBef>
                <a:spcPts val="500"/>
              </a:spcBef>
              <a:spcAft>
                <a:spcPts val="0"/>
              </a:spcAft>
              <a:buClr>
                <a:srgbClr val="888888"/>
              </a:buClr>
              <a:buSzPts val="1600"/>
              <a:buNone/>
              <a:defRPr sz="1600">
                <a:solidFill>
                  <a:srgbClr val="888888"/>
                </a:solidFill>
              </a:defRPr>
            </a:lvl7pPr>
            <a:lvl8pPr marL="3657600" lvl="7" indent="-228600" algn="l">
              <a:lnSpc>
                <a:spcPct val="90000"/>
              </a:lnSpc>
              <a:spcBef>
                <a:spcPts val="500"/>
              </a:spcBef>
              <a:spcAft>
                <a:spcPts val="0"/>
              </a:spcAft>
              <a:buClr>
                <a:srgbClr val="888888"/>
              </a:buClr>
              <a:buSzPts val="1600"/>
              <a:buNone/>
              <a:defRPr sz="1600">
                <a:solidFill>
                  <a:srgbClr val="888888"/>
                </a:solidFill>
              </a:defRPr>
            </a:lvl8pPr>
            <a:lvl9pPr marL="4114800" lvl="8" indent="-228600" algn="l">
              <a:lnSpc>
                <a:spcPct val="90000"/>
              </a:lnSpc>
              <a:spcBef>
                <a:spcPts val="500"/>
              </a:spcBef>
              <a:spcAft>
                <a:spcPts val="0"/>
              </a:spcAft>
              <a:buClr>
                <a:srgbClr val="888888"/>
              </a:buClr>
              <a:buSzPts val="1600"/>
              <a:buNone/>
              <a:defRPr sz="1600">
                <a:solidFill>
                  <a:srgbClr val="888888"/>
                </a:solidFill>
              </a:defRPr>
            </a:lvl9pPr>
          </a:lstStyle>
          <a:p>
            <a:endParaRPr/>
          </a:p>
        </p:txBody>
      </p:sp>
      <p:sp>
        <p:nvSpPr>
          <p:cNvPr id="30" name="Google Shape;30;p17"/>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1" name="Google Shape;31;p17"/>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2" name="Google Shape;32;p17"/>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wo Content" type="twoObj">
  <p:cSld name="TWO_OBJECTS">
    <p:spTree>
      <p:nvGrpSpPr>
        <p:cNvPr id="1" name="Shape 33"/>
        <p:cNvGrpSpPr/>
        <p:nvPr/>
      </p:nvGrpSpPr>
      <p:grpSpPr>
        <a:xfrm>
          <a:off x="0" y="0"/>
          <a:ext cx="0" cy="0"/>
          <a:chOff x="0" y="0"/>
          <a:chExt cx="0" cy="0"/>
        </a:xfrm>
      </p:grpSpPr>
      <p:sp>
        <p:nvSpPr>
          <p:cNvPr id="34" name="Google Shape;34;p18"/>
          <p:cNvSpPr txBox="1">
            <a:spLocks noGrp="1"/>
          </p:cNvSpPr>
          <p:nvPr>
            <p:ph type="title"/>
          </p:nvPr>
        </p:nvSpPr>
        <p:spPr>
          <a:xfrm>
            <a:off x="628650" y="365125"/>
            <a:ext cx="7886700" cy="13257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5" name="Google Shape;35;p18"/>
          <p:cNvSpPr txBox="1">
            <a:spLocks noGrp="1"/>
          </p:cNvSpPr>
          <p:nvPr>
            <p:ph type="body" idx="1"/>
          </p:nvPr>
        </p:nvSpPr>
        <p:spPr>
          <a:xfrm>
            <a:off x="628650" y="1825625"/>
            <a:ext cx="3886200" cy="43512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36" name="Google Shape;36;p18"/>
          <p:cNvSpPr txBox="1">
            <a:spLocks noGrp="1"/>
          </p:cNvSpPr>
          <p:nvPr>
            <p:ph type="body" idx="2"/>
          </p:nvPr>
        </p:nvSpPr>
        <p:spPr>
          <a:xfrm>
            <a:off x="4629150" y="1825625"/>
            <a:ext cx="3886200" cy="43512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37" name="Google Shape;37;p18"/>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8" name="Google Shape;38;p18"/>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9" name="Google Shape;39;p18"/>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Comparison" type="twoTxTwoObj">
  <p:cSld name="TWO_OBJECTS_WITH_TEXT">
    <p:spTree>
      <p:nvGrpSpPr>
        <p:cNvPr id="1" name="Shape 40"/>
        <p:cNvGrpSpPr/>
        <p:nvPr/>
      </p:nvGrpSpPr>
      <p:grpSpPr>
        <a:xfrm>
          <a:off x="0" y="0"/>
          <a:ext cx="0" cy="0"/>
          <a:chOff x="0" y="0"/>
          <a:chExt cx="0" cy="0"/>
        </a:xfrm>
      </p:grpSpPr>
      <p:sp>
        <p:nvSpPr>
          <p:cNvPr id="41" name="Google Shape;41;p19"/>
          <p:cNvSpPr txBox="1">
            <a:spLocks noGrp="1"/>
          </p:cNvSpPr>
          <p:nvPr>
            <p:ph type="title"/>
          </p:nvPr>
        </p:nvSpPr>
        <p:spPr>
          <a:xfrm>
            <a:off x="629841" y="365125"/>
            <a:ext cx="7886700" cy="13257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42" name="Google Shape;42;p19"/>
          <p:cNvSpPr txBox="1">
            <a:spLocks noGrp="1"/>
          </p:cNvSpPr>
          <p:nvPr>
            <p:ph type="body" idx="1"/>
          </p:nvPr>
        </p:nvSpPr>
        <p:spPr>
          <a:xfrm>
            <a:off x="629841" y="1681163"/>
            <a:ext cx="3868200" cy="823800"/>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43" name="Google Shape;43;p19"/>
          <p:cNvSpPr txBox="1">
            <a:spLocks noGrp="1"/>
          </p:cNvSpPr>
          <p:nvPr>
            <p:ph type="body" idx="2"/>
          </p:nvPr>
        </p:nvSpPr>
        <p:spPr>
          <a:xfrm>
            <a:off x="629841" y="2505075"/>
            <a:ext cx="3868200" cy="36846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4" name="Google Shape;44;p19"/>
          <p:cNvSpPr txBox="1">
            <a:spLocks noGrp="1"/>
          </p:cNvSpPr>
          <p:nvPr>
            <p:ph type="body" idx="3"/>
          </p:nvPr>
        </p:nvSpPr>
        <p:spPr>
          <a:xfrm>
            <a:off x="4629150" y="1681163"/>
            <a:ext cx="3887400" cy="823800"/>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45" name="Google Shape;45;p19"/>
          <p:cNvSpPr txBox="1">
            <a:spLocks noGrp="1"/>
          </p:cNvSpPr>
          <p:nvPr>
            <p:ph type="body" idx="4"/>
          </p:nvPr>
        </p:nvSpPr>
        <p:spPr>
          <a:xfrm>
            <a:off x="4629150" y="2505075"/>
            <a:ext cx="3887400" cy="36846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6" name="Google Shape;46;p19"/>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47" name="Google Shape;47;p19"/>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48" name="Google Shape;48;p19"/>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49"/>
        <p:cNvGrpSpPr/>
        <p:nvPr/>
      </p:nvGrpSpPr>
      <p:grpSpPr>
        <a:xfrm>
          <a:off x="0" y="0"/>
          <a:ext cx="0" cy="0"/>
          <a:chOff x="0" y="0"/>
          <a:chExt cx="0" cy="0"/>
        </a:xfrm>
      </p:grpSpPr>
      <p:sp>
        <p:nvSpPr>
          <p:cNvPr id="50" name="Google Shape;50;p20"/>
          <p:cNvSpPr txBox="1">
            <a:spLocks noGrp="1"/>
          </p:cNvSpPr>
          <p:nvPr>
            <p:ph type="title"/>
          </p:nvPr>
        </p:nvSpPr>
        <p:spPr>
          <a:xfrm>
            <a:off x="628650" y="365125"/>
            <a:ext cx="7886700" cy="13257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1" name="Google Shape;51;p20"/>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2" name="Google Shape;52;p20"/>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3" name="Google Shape;53;p20"/>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Content with Caption" type="objTx">
  <p:cSld name="OBJECT_WITH_CAPTION_TEXT">
    <p:spTree>
      <p:nvGrpSpPr>
        <p:cNvPr id="1" name="Shape 54"/>
        <p:cNvGrpSpPr/>
        <p:nvPr/>
      </p:nvGrpSpPr>
      <p:grpSpPr>
        <a:xfrm>
          <a:off x="0" y="0"/>
          <a:ext cx="0" cy="0"/>
          <a:chOff x="0" y="0"/>
          <a:chExt cx="0" cy="0"/>
        </a:xfrm>
      </p:grpSpPr>
      <p:sp>
        <p:nvSpPr>
          <p:cNvPr id="55" name="Google Shape;55;p21"/>
          <p:cNvSpPr txBox="1">
            <a:spLocks noGrp="1"/>
          </p:cNvSpPr>
          <p:nvPr>
            <p:ph type="title"/>
          </p:nvPr>
        </p:nvSpPr>
        <p:spPr>
          <a:xfrm>
            <a:off x="629841" y="457200"/>
            <a:ext cx="2949300"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Calibri"/>
              <a:buNone/>
              <a:defRPr sz="32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6" name="Google Shape;56;p21"/>
          <p:cNvSpPr txBox="1">
            <a:spLocks noGrp="1"/>
          </p:cNvSpPr>
          <p:nvPr>
            <p:ph type="body" idx="1"/>
          </p:nvPr>
        </p:nvSpPr>
        <p:spPr>
          <a:xfrm>
            <a:off x="3887391" y="987425"/>
            <a:ext cx="4629300" cy="4873500"/>
          </a:xfrm>
          <a:prstGeom prst="rect">
            <a:avLst/>
          </a:prstGeom>
          <a:noFill/>
          <a:ln>
            <a:noFill/>
          </a:ln>
        </p:spPr>
        <p:txBody>
          <a:bodyPr spcFirstLastPara="1" wrap="square" lIns="91425" tIns="45700" rIns="91425" bIns="45700" anchor="t" anchorCtr="0">
            <a:normAutofit/>
          </a:bodyPr>
          <a:lstStyle>
            <a:lvl1pPr marL="457200" lvl="0" indent="-431800" algn="l">
              <a:lnSpc>
                <a:spcPct val="90000"/>
              </a:lnSpc>
              <a:spcBef>
                <a:spcPts val="1000"/>
              </a:spcBef>
              <a:spcAft>
                <a:spcPts val="0"/>
              </a:spcAft>
              <a:buClr>
                <a:schemeClr val="dk1"/>
              </a:buClr>
              <a:buSzPts val="3200"/>
              <a:buChar char="•"/>
              <a:defRPr sz="3200"/>
            </a:lvl1pPr>
            <a:lvl2pPr marL="914400" lvl="1" indent="-406400" algn="l">
              <a:lnSpc>
                <a:spcPct val="90000"/>
              </a:lnSpc>
              <a:spcBef>
                <a:spcPts val="500"/>
              </a:spcBef>
              <a:spcAft>
                <a:spcPts val="0"/>
              </a:spcAft>
              <a:buClr>
                <a:schemeClr val="dk1"/>
              </a:buClr>
              <a:buSzPts val="2800"/>
              <a:buChar char="•"/>
              <a:defRPr sz="2800"/>
            </a:lvl2pPr>
            <a:lvl3pPr marL="1371600" lvl="2" indent="-381000" algn="l">
              <a:lnSpc>
                <a:spcPct val="90000"/>
              </a:lnSpc>
              <a:spcBef>
                <a:spcPts val="500"/>
              </a:spcBef>
              <a:spcAft>
                <a:spcPts val="0"/>
              </a:spcAft>
              <a:buClr>
                <a:schemeClr val="dk1"/>
              </a:buClr>
              <a:buSzPts val="2400"/>
              <a:buChar char="•"/>
              <a:defRPr sz="2400"/>
            </a:lvl3pPr>
            <a:lvl4pPr marL="1828800" lvl="3" indent="-355600" algn="l">
              <a:lnSpc>
                <a:spcPct val="90000"/>
              </a:lnSpc>
              <a:spcBef>
                <a:spcPts val="500"/>
              </a:spcBef>
              <a:spcAft>
                <a:spcPts val="0"/>
              </a:spcAft>
              <a:buClr>
                <a:schemeClr val="dk1"/>
              </a:buClr>
              <a:buSzPts val="2000"/>
              <a:buChar char="•"/>
              <a:defRPr sz="2000"/>
            </a:lvl4pPr>
            <a:lvl5pPr marL="2286000" lvl="4" indent="-355600" algn="l">
              <a:lnSpc>
                <a:spcPct val="90000"/>
              </a:lnSpc>
              <a:spcBef>
                <a:spcPts val="500"/>
              </a:spcBef>
              <a:spcAft>
                <a:spcPts val="0"/>
              </a:spcAft>
              <a:buClr>
                <a:schemeClr val="dk1"/>
              </a:buClr>
              <a:buSzPts val="2000"/>
              <a:buChar char="•"/>
              <a:defRPr sz="2000"/>
            </a:lvl5pPr>
            <a:lvl6pPr marL="2743200" lvl="5" indent="-355600" algn="l">
              <a:lnSpc>
                <a:spcPct val="90000"/>
              </a:lnSpc>
              <a:spcBef>
                <a:spcPts val="500"/>
              </a:spcBef>
              <a:spcAft>
                <a:spcPts val="0"/>
              </a:spcAft>
              <a:buClr>
                <a:schemeClr val="dk1"/>
              </a:buClr>
              <a:buSzPts val="2000"/>
              <a:buChar char="•"/>
              <a:defRPr sz="2000"/>
            </a:lvl6pPr>
            <a:lvl7pPr marL="3200400" lvl="6" indent="-355600" algn="l">
              <a:lnSpc>
                <a:spcPct val="90000"/>
              </a:lnSpc>
              <a:spcBef>
                <a:spcPts val="500"/>
              </a:spcBef>
              <a:spcAft>
                <a:spcPts val="0"/>
              </a:spcAft>
              <a:buClr>
                <a:schemeClr val="dk1"/>
              </a:buClr>
              <a:buSzPts val="2000"/>
              <a:buChar char="•"/>
              <a:defRPr sz="2000"/>
            </a:lvl7pPr>
            <a:lvl8pPr marL="3657600" lvl="7" indent="-355600" algn="l">
              <a:lnSpc>
                <a:spcPct val="90000"/>
              </a:lnSpc>
              <a:spcBef>
                <a:spcPts val="500"/>
              </a:spcBef>
              <a:spcAft>
                <a:spcPts val="0"/>
              </a:spcAft>
              <a:buClr>
                <a:schemeClr val="dk1"/>
              </a:buClr>
              <a:buSzPts val="2000"/>
              <a:buChar char="•"/>
              <a:defRPr sz="2000"/>
            </a:lvl8pPr>
            <a:lvl9pPr marL="4114800" lvl="8" indent="-355600" algn="l">
              <a:lnSpc>
                <a:spcPct val="90000"/>
              </a:lnSpc>
              <a:spcBef>
                <a:spcPts val="500"/>
              </a:spcBef>
              <a:spcAft>
                <a:spcPts val="0"/>
              </a:spcAft>
              <a:buClr>
                <a:schemeClr val="dk1"/>
              </a:buClr>
              <a:buSzPts val="2000"/>
              <a:buChar char="•"/>
              <a:defRPr sz="2000"/>
            </a:lvl9pPr>
          </a:lstStyle>
          <a:p>
            <a:endParaRPr/>
          </a:p>
        </p:txBody>
      </p:sp>
      <p:sp>
        <p:nvSpPr>
          <p:cNvPr id="57" name="Google Shape;57;p21"/>
          <p:cNvSpPr txBox="1">
            <a:spLocks noGrp="1"/>
          </p:cNvSpPr>
          <p:nvPr>
            <p:ph type="body" idx="2"/>
          </p:nvPr>
        </p:nvSpPr>
        <p:spPr>
          <a:xfrm>
            <a:off x="629841" y="2057400"/>
            <a:ext cx="2949300" cy="3811500"/>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58" name="Google Shape;58;p21"/>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9" name="Google Shape;59;p21"/>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60" name="Google Shape;60;p21"/>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Picture with Caption" type="picTx">
  <p:cSld name="PICTURE_WITH_CAPTION_TEXT">
    <p:spTree>
      <p:nvGrpSpPr>
        <p:cNvPr id="1" name="Shape 61"/>
        <p:cNvGrpSpPr/>
        <p:nvPr/>
      </p:nvGrpSpPr>
      <p:grpSpPr>
        <a:xfrm>
          <a:off x="0" y="0"/>
          <a:ext cx="0" cy="0"/>
          <a:chOff x="0" y="0"/>
          <a:chExt cx="0" cy="0"/>
        </a:xfrm>
      </p:grpSpPr>
      <p:sp>
        <p:nvSpPr>
          <p:cNvPr id="62" name="Google Shape;62;p22"/>
          <p:cNvSpPr txBox="1">
            <a:spLocks noGrp="1"/>
          </p:cNvSpPr>
          <p:nvPr>
            <p:ph type="title"/>
          </p:nvPr>
        </p:nvSpPr>
        <p:spPr>
          <a:xfrm>
            <a:off x="629841" y="457200"/>
            <a:ext cx="2949300"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Calibri"/>
              <a:buNone/>
              <a:defRPr sz="32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63" name="Google Shape;63;p22"/>
          <p:cNvSpPr>
            <a:spLocks noGrp="1"/>
          </p:cNvSpPr>
          <p:nvPr>
            <p:ph type="pic" idx="2"/>
          </p:nvPr>
        </p:nvSpPr>
        <p:spPr>
          <a:xfrm>
            <a:off x="3887391" y="987425"/>
            <a:ext cx="4629300" cy="4873500"/>
          </a:xfrm>
          <a:prstGeom prst="rect">
            <a:avLst/>
          </a:prstGeom>
          <a:noFill/>
          <a:ln>
            <a:noFill/>
          </a:ln>
        </p:spPr>
      </p:sp>
      <p:sp>
        <p:nvSpPr>
          <p:cNvPr id="64" name="Google Shape;64;p22"/>
          <p:cNvSpPr txBox="1">
            <a:spLocks noGrp="1"/>
          </p:cNvSpPr>
          <p:nvPr>
            <p:ph type="body" idx="1"/>
          </p:nvPr>
        </p:nvSpPr>
        <p:spPr>
          <a:xfrm>
            <a:off x="629841" y="2057400"/>
            <a:ext cx="2949300" cy="3811500"/>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65" name="Google Shape;65;p22"/>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66" name="Google Shape;66;p22"/>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67" name="Google Shape;67;p22"/>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Google Shape;6;p13"/>
          <p:cNvSpPr txBox="1">
            <a:spLocks noGrp="1"/>
          </p:cNvSpPr>
          <p:nvPr>
            <p:ph type="title"/>
          </p:nvPr>
        </p:nvSpPr>
        <p:spPr>
          <a:xfrm>
            <a:off x="628650" y="365125"/>
            <a:ext cx="7886700" cy="1325700"/>
          </a:xfrm>
          <a:prstGeom prst="rect">
            <a:avLst/>
          </a:prstGeom>
          <a:noFill/>
          <a:ln>
            <a:noFill/>
          </a:ln>
        </p:spPr>
        <p:txBody>
          <a:bodyPr spcFirstLastPara="1" wrap="square" lIns="91425" tIns="45700" rIns="91425" bIns="45700" anchor="ctr" anchorCtr="0">
            <a:normAutofit/>
          </a:bodyPr>
          <a:lstStyle>
            <a:lvl1pPr marR="0" lvl="0" algn="l" rtl="0">
              <a:lnSpc>
                <a:spcPct val="90000"/>
              </a:lnSpc>
              <a:spcBef>
                <a:spcPts val="0"/>
              </a:spcBef>
              <a:spcAft>
                <a:spcPts val="0"/>
              </a:spcAft>
              <a:buClr>
                <a:schemeClr val="dk1"/>
              </a:buClr>
              <a:buSzPts val="4400"/>
              <a:buFont typeface="Calibri"/>
              <a:buNone/>
              <a:defRPr sz="4400" b="0" i="0" u="none" strike="noStrike" cap="none">
                <a:solidFill>
                  <a:schemeClr val="dk1"/>
                </a:solidFill>
                <a:latin typeface="Calibri"/>
                <a:ea typeface="Calibri"/>
                <a:cs typeface="Calibri"/>
                <a:sym typeface="Calibri"/>
              </a:defRPr>
            </a:lvl1pPr>
            <a:lvl2pPr marR="0" lvl="1"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9pPr>
          </a:lstStyle>
          <a:p>
            <a:endParaRPr/>
          </a:p>
        </p:txBody>
      </p:sp>
      <p:sp>
        <p:nvSpPr>
          <p:cNvPr id="7" name="Google Shape;7;p13"/>
          <p:cNvSpPr txBox="1">
            <a:spLocks noGrp="1"/>
          </p:cNvSpPr>
          <p:nvPr>
            <p:ph type="body" idx="1"/>
          </p:nvPr>
        </p:nvSpPr>
        <p:spPr>
          <a:xfrm>
            <a:off x="628650" y="1825625"/>
            <a:ext cx="7886700" cy="4351200"/>
          </a:xfrm>
          <a:prstGeom prst="rect">
            <a:avLst/>
          </a:prstGeom>
          <a:noFill/>
          <a:ln>
            <a:noFill/>
          </a:ln>
        </p:spPr>
        <p:txBody>
          <a:bodyPr spcFirstLastPara="1" wrap="square" lIns="91425" tIns="45700" rIns="91425" bIns="45700" anchor="t" anchorCtr="0">
            <a:normAutofit/>
          </a:bodyPr>
          <a:lstStyle>
            <a:lvl1pPr marL="457200" marR="0" lvl="0" indent="-406400" algn="l" rtl="0">
              <a:lnSpc>
                <a:spcPct val="90000"/>
              </a:lnSpc>
              <a:spcBef>
                <a:spcPts val="1000"/>
              </a:spcBef>
              <a:spcAft>
                <a:spcPts val="0"/>
              </a:spcAft>
              <a:buClr>
                <a:schemeClr val="dk1"/>
              </a:buClr>
              <a:buSzPts val="2800"/>
              <a:buFont typeface="Arial"/>
              <a:buChar char="•"/>
              <a:defRPr sz="2800" b="0" i="0" u="none" strike="noStrike" cap="none">
                <a:solidFill>
                  <a:schemeClr val="dk1"/>
                </a:solidFill>
                <a:latin typeface="Calibri"/>
                <a:ea typeface="Calibri"/>
                <a:cs typeface="Calibri"/>
                <a:sym typeface="Calibri"/>
              </a:defRPr>
            </a:lvl1pPr>
            <a:lvl2pPr marL="914400" marR="0" lvl="1" indent="-381000" algn="l" rtl="0">
              <a:lnSpc>
                <a:spcPct val="90000"/>
              </a:lnSpc>
              <a:spcBef>
                <a:spcPts val="500"/>
              </a:spcBef>
              <a:spcAft>
                <a:spcPts val="0"/>
              </a:spcAft>
              <a:buClr>
                <a:schemeClr val="dk1"/>
              </a:buClr>
              <a:buSzPts val="2400"/>
              <a:buFont typeface="Arial"/>
              <a:buChar char="•"/>
              <a:defRPr sz="2400" b="0" i="0" u="none" strike="noStrike" cap="none">
                <a:solidFill>
                  <a:schemeClr val="dk1"/>
                </a:solidFill>
                <a:latin typeface="Calibri"/>
                <a:ea typeface="Calibri"/>
                <a:cs typeface="Calibri"/>
                <a:sym typeface="Calibri"/>
              </a:defRPr>
            </a:lvl2pPr>
            <a:lvl3pPr marL="1371600" marR="0" lvl="2" indent="-355600" algn="l" rtl="0">
              <a:lnSpc>
                <a:spcPct val="90000"/>
              </a:lnSpc>
              <a:spcBef>
                <a:spcPts val="500"/>
              </a:spcBef>
              <a:spcAft>
                <a:spcPts val="0"/>
              </a:spcAft>
              <a:buClr>
                <a:schemeClr val="dk1"/>
              </a:buClr>
              <a:buSzPts val="2000"/>
              <a:buFont typeface="Arial"/>
              <a:buChar char="•"/>
              <a:defRPr sz="2000" b="0" i="0" u="none" strike="noStrike" cap="none">
                <a:solidFill>
                  <a:schemeClr val="dk1"/>
                </a:solidFill>
                <a:latin typeface="Calibri"/>
                <a:ea typeface="Calibri"/>
                <a:cs typeface="Calibri"/>
                <a:sym typeface="Calibri"/>
              </a:defRPr>
            </a:lvl3pPr>
            <a:lvl4pPr marL="1828800" marR="0" lvl="3"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4pPr>
            <a:lvl5pPr marL="2286000" marR="0" lvl="4"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5pPr>
            <a:lvl6pPr marL="2743200" marR="0" lvl="5"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6pPr>
            <a:lvl7pPr marL="3200400" marR="0" lvl="6"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7pPr>
            <a:lvl8pPr marL="3657600" marR="0" lvl="7"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8pPr>
            <a:lvl9pPr marL="4114800" marR="0" lvl="8"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9pPr>
          </a:lstStyle>
          <a:p>
            <a:endParaRPr/>
          </a:p>
        </p:txBody>
      </p:sp>
      <p:sp>
        <p:nvSpPr>
          <p:cNvPr id="8" name="Google Shape;8;p13"/>
          <p:cNvSpPr txBox="1">
            <a:spLocks noGrp="1"/>
          </p:cNvSpPr>
          <p:nvPr>
            <p:ph type="dt" idx="10"/>
          </p:nvPr>
        </p:nvSpPr>
        <p:spPr>
          <a:xfrm>
            <a:off x="628650" y="6356350"/>
            <a:ext cx="2057400" cy="365100"/>
          </a:xfrm>
          <a:prstGeom prst="rect">
            <a:avLst/>
          </a:prstGeom>
          <a:noFill/>
          <a:ln>
            <a:noFill/>
          </a:ln>
        </p:spPr>
        <p:txBody>
          <a:bodyPr spcFirstLastPara="1" wrap="square" lIns="91425" tIns="45700" rIns="91425" bIns="45700" anchor="ctr" anchorCtr="0">
            <a:noAutofit/>
          </a:bodyPr>
          <a:lstStyle>
            <a:lvl1pPr marR="0" lvl="0" algn="l" rtl="0">
              <a:lnSpc>
                <a:spcPct val="100000"/>
              </a:lnSpc>
              <a:spcBef>
                <a:spcPts val="0"/>
              </a:spcBef>
              <a:spcAft>
                <a:spcPts val="0"/>
              </a:spcAft>
              <a:buClr>
                <a:srgbClr val="000000"/>
              </a:buClr>
              <a:buSzPts val="1400"/>
              <a:buFont typeface="Arial"/>
              <a:buNone/>
              <a:defRPr sz="1200" b="0" i="0" u="none" strike="noStrike" cap="none">
                <a:solidFill>
                  <a:srgbClr val="888888"/>
                </a:solidFill>
                <a:latin typeface="Calibri"/>
                <a:ea typeface="Calibri"/>
                <a:cs typeface="Calibri"/>
                <a:sym typeface="Calibri"/>
              </a:defRPr>
            </a:lvl1pPr>
            <a:lvl2pPr marR="0" lvl="1"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2pPr>
            <a:lvl3pPr marR="0" lvl="2"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3pPr>
            <a:lvl4pPr marR="0" lvl="3"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4pPr>
            <a:lvl5pPr marR="0" lvl="4"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5pPr>
            <a:lvl6pPr marR="0" lvl="5"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6pPr>
            <a:lvl7pPr marR="0" lvl="6"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7pPr>
            <a:lvl8pPr marR="0" lvl="7"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8pPr>
            <a:lvl9pPr marR="0" lvl="8"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9pPr>
          </a:lstStyle>
          <a:p>
            <a:endParaRPr/>
          </a:p>
        </p:txBody>
      </p:sp>
      <p:sp>
        <p:nvSpPr>
          <p:cNvPr id="9" name="Google Shape;9;p13"/>
          <p:cNvSpPr txBox="1">
            <a:spLocks noGrp="1"/>
          </p:cNvSpPr>
          <p:nvPr>
            <p:ph type="ftr" idx="11"/>
          </p:nvPr>
        </p:nvSpPr>
        <p:spPr>
          <a:xfrm>
            <a:off x="3028950" y="6356350"/>
            <a:ext cx="3086100" cy="365100"/>
          </a:xfrm>
          <a:prstGeom prst="rect">
            <a:avLst/>
          </a:prstGeom>
          <a:noFill/>
          <a:ln>
            <a:noFill/>
          </a:ln>
        </p:spPr>
        <p:txBody>
          <a:bodyPr spcFirstLastPara="1" wrap="square" lIns="91425" tIns="45700" rIns="91425" bIns="45700" anchor="ctr" anchorCtr="0">
            <a:noAutofit/>
          </a:bodyPr>
          <a:lstStyle>
            <a:lvl1pPr marR="0" lvl="0" algn="ctr" rtl="0">
              <a:lnSpc>
                <a:spcPct val="100000"/>
              </a:lnSpc>
              <a:spcBef>
                <a:spcPts val="0"/>
              </a:spcBef>
              <a:spcAft>
                <a:spcPts val="0"/>
              </a:spcAft>
              <a:buClr>
                <a:srgbClr val="000000"/>
              </a:buClr>
              <a:buSzPts val="1400"/>
              <a:buFont typeface="Arial"/>
              <a:buNone/>
              <a:defRPr sz="1200" b="0" i="0" u="none" strike="noStrike" cap="none">
                <a:solidFill>
                  <a:srgbClr val="888888"/>
                </a:solidFill>
                <a:latin typeface="Calibri"/>
                <a:ea typeface="Calibri"/>
                <a:cs typeface="Calibri"/>
                <a:sym typeface="Calibri"/>
              </a:defRPr>
            </a:lvl1pPr>
            <a:lvl2pPr marR="0" lvl="1"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2pPr>
            <a:lvl3pPr marR="0" lvl="2"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3pPr>
            <a:lvl4pPr marR="0" lvl="3"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4pPr>
            <a:lvl5pPr marR="0" lvl="4"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5pPr>
            <a:lvl6pPr marR="0" lvl="5"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6pPr>
            <a:lvl7pPr marR="0" lvl="6"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7pPr>
            <a:lvl8pPr marR="0" lvl="7"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8pPr>
            <a:lvl9pPr marR="0" lvl="8"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9pPr>
          </a:lstStyle>
          <a:p>
            <a:endParaRPr/>
          </a:p>
        </p:txBody>
      </p:sp>
      <p:sp>
        <p:nvSpPr>
          <p:cNvPr id="10" name="Google Shape;10;p13"/>
          <p:cNvSpPr txBox="1">
            <a:spLocks noGrp="1"/>
          </p:cNvSpPr>
          <p:nvPr>
            <p:ph type="sldNum" idx="12"/>
          </p:nvPr>
        </p:nvSpPr>
        <p:spPr>
          <a:xfrm>
            <a:off x="6457950" y="6356350"/>
            <a:ext cx="2057400" cy="365100"/>
          </a:xfrm>
          <a:prstGeom prst="rect">
            <a:avLst/>
          </a:prstGeom>
          <a:noFill/>
          <a:ln>
            <a:noFill/>
          </a:ln>
        </p:spPr>
        <p:txBody>
          <a:bodyPr spcFirstLastPara="1" wrap="square" lIns="91425" tIns="45700" rIns="91425" bIns="45700" anchor="ctr" anchorCtr="0">
            <a:noAutofit/>
          </a:bodyPr>
          <a:lstStyle>
            <a:lvl1pPr marL="0" marR="0" lvl="0"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IE"/>
              <a:t>‹#›</a:t>
            </a:fld>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8" Type="http://schemas.openxmlformats.org/officeDocument/2006/relationships/hyperlink" Target="https://www.youtube.com/watch?v=a3iJjUKWrkk" TargetMode="External"/><Relationship Id="rId13" Type="http://schemas.openxmlformats.org/officeDocument/2006/relationships/hyperlink" Target="https://www.youtube.com/watch?v=849gC2vUAAM" TargetMode="External"/><Relationship Id="rId3" Type="http://schemas.openxmlformats.org/officeDocument/2006/relationships/hyperlink" Target="https://www.youtube.com/watch?v=JhEbBiVxH9o" TargetMode="External"/><Relationship Id="rId7" Type="http://schemas.openxmlformats.org/officeDocument/2006/relationships/hyperlink" Target="https://www.youtube.com/watch?v=Yc0geOxHFYU" TargetMode="External"/><Relationship Id="rId12" Type="http://schemas.openxmlformats.org/officeDocument/2006/relationships/hyperlink" Target="https://www.youtube.com/watch?v=nFxAiWkSePk" TargetMode="External"/><Relationship Id="rId2" Type="http://schemas.openxmlformats.org/officeDocument/2006/relationships/notesSlide" Target="../notesSlides/notesSlide10.xml"/><Relationship Id="rId1" Type="http://schemas.openxmlformats.org/officeDocument/2006/relationships/slideLayout" Target="../slideLayouts/slideLayout3.xml"/><Relationship Id="rId6" Type="http://schemas.openxmlformats.org/officeDocument/2006/relationships/hyperlink" Target="https://www.youtube.com/watch?v=Cg-wnQKRHTs" TargetMode="External"/><Relationship Id="rId11" Type="http://schemas.openxmlformats.org/officeDocument/2006/relationships/hyperlink" Target="https://www.youtube.com/watch?v=lCPJhybHBkA" TargetMode="External"/><Relationship Id="rId5" Type="http://schemas.openxmlformats.org/officeDocument/2006/relationships/hyperlink" Target="https://www.youtube.com/watch?v=dg0cQtVisLw" TargetMode="External"/><Relationship Id="rId10" Type="http://schemas.openxmlformats.org/officeDocument/2006/relationships/hyperlink" Target="https://www.youtube.com/watch?v=CyRNozcBASI" TargetMode="External"/><Relationship Id="rId4" Type="http://schemas.openxmlformats.org/officeDocument/2006/relationships/hyperlink" Target="https://www.youtube.com/watch?v=5aTjvHnqSFA" TargetMode="External"/><Relationship Id="rId9" Type="http://schemas.openxmlformats.org/officeDocument/2006/relationships/hyperlink" Target="https://www.youtube.com/watch?v=9ir_l7qTiZ4" TargetMode="External"/><Relationship Id="rId14" Type="http://schemas.openxmlformats.org/officeDocument/2006/relationships/image" Target="../media/image2.png"/></Relationships>
</file>

<file path=ppt/slides/_rels/slide11.xml.rels><?xml version="1.0" encoding="UTF-8" standalone="yes"?>
<Relationships xmlns="http://schemas.openxmlformats.org/package/2006/relationships"><Relationship Id="rId3" Type="http://schemas.openxmlformats.org/officeDocument/2006/relationships/hyperlink" Target="https://seaschoolstories.co.uk/" TargetMode="External"/><Relationship Id="rId2" Type="http://schemas.openxmlformats.org/officeDocument/2006/relationships/notesSlide" Target="../notesSlides/notesSlide11.xml"/><Relationship Id="rId1" Type="http://schemas.openxmlformats.org/officeDocument/2006/relationships/slideLayout" Target="../slideLayouts/slideLayout3.xml"/><Relationship Id="rId5" Type="http://schemas.openxmlformats.org/officeDocument/2006/relationships/image" Target="../media/image2.png"/><Relationship Id="rId4" Type="http://schemas.openxmlformats.org/officeDocument/2006/relationships/hyperlink" Target="https://www.youtube.com/watch?v=GYfhneEsH-Y" TargetMode="External"/></Relationships>
</file>

<file path=ppt/slides/_rels/slide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youtube.com/watch?v=r9mryuEKkKc" TargetMode="External"/><Relationship Id="rId2" Type="http://schemas.openxmlformats.org/officeDocument/2006/relationships/notesSlide" Target="../notesSlides/notesSlide9.xml"/><Relationship Id="rId1" Type="http://schemas.openxmlformats.org/officeDocument/2006/relationships/slideLayout" Target="../slideLayouts/slideLayout3.xml"/><Relationship Id="rId6" Type="http://schemas.openxmlformats.org/officeDocument/2006/relationships/image" Target="../media/image2.png"/><Relationship Id="rId5" Type="http://schemas.openxmlformats.org/officeDocument/2006/relationships/hyperlink" Target="https://www.youtube.com/watch?v=P-8ASDajw7s" TargetMode="External"/><Relationship Id="rId4" Type="http://schemas.openxmlformats.org/officeDocument/2006/relationships/hyperlink" Target="https://www.youtube.com/watch?v=oLpZE32QG5g"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Google Shape;84;g13e658d7bb8_0_1"/>
          <p:cNvSpPr txBox="1"/>
          <p:nvPr/>
        </p:nvSpPr>
        <p:spPr>
          <a:xfrm>
            <a:off x="392900" y="5740200"/>
            <a:ext cx="8136600" cy="769500"/>
          </a:xfrm>
          <a:prstGeom prst="rect">
            <a:avLst/>
          </a:prstGeom>
          <a:noFill/>
          <a:ln>
            <a:noFill/>
          </a:ln>
        </p:spPr>
        <p:txBody>
          <a:bodyPr spcFirstLastPara="1" wrap="square" lIns="91425" tIns="45700" rIns="91425" bIns="45700" anchor="t" anchorCtr="0">
            <a:spAutoFit/>
          </a:bodyPr>
          <a:lstStyle/>
          <a:p>
            <a:pPr marL="0" marR="0" lvl="0" indent="0" algn="ctr" rtl="0">
              <a:lnSpc>
                <a:spcPct val="100000"/>
              </a:lnSpc>
              <a:spcBef>
                <a:spcPts val="0"/>
              </a:spcBef>
              <a:spcAft>
                <a:spcPts val="0"/>
              </a:spcAft>
              <a:buClr>
                <a:srgbClr val="000000"/>
              </a:buClr>
              <a:buSzPts val="4400"/>
              <a:buFont typeface="Arial"/>
              <a:buNone/>
            </a:pPr>
            <a:r>
              <a:rPr lang="en-IE" sz="4400" b="1" i="0" u="none" strike="noStrike" cap="none">
                <a:solidFill>
                  <a:schemeClr val="dk1"/>
                </a:solidFill>
                <a:latin typeface="Calibri"/>
                <a:ea typeface="Calibri"/>
                <a:cs typeface="Calibri"/>
                <a:sym typeface="Calibri"/>
              </a:rPr>
              <a:t>Maths Week Ireland 202</a:t>
            </a:r>
            <a:r>
              <a:rPr lang="en-IE" sz="4400" b="1">
                <a:solidFill>
                  <a:schemeClr val="dk1"/>
                </a:solidFill>
                <a:latin typeface="Calibri"/>
                <a:ea typeface="Calibri"/>
                <a:cs typeface="Calibri"/>
                <a:sym typeface="Calibri"/>
              </a:rPr>
              <a:t>2</a:t>
            </a:r>
            <a:endParaRPr sz="4400" b="1" i="0" u="none" strike="noStrike" cap="none">
              <a:solidFill>
                <a:schemeClr val="dk1"/>
              </a:solidFill>
              <a:latin typeface="Calibri"/>
              <a:ea typeface="Calibri"/>
              <a:cs typeface="Calibri"/>
              <a:sym typeface="Calibri"/>
            </a:endParaRPr>
          </a:p>
        </p:txBody>
      </p:sp>
      <p:sp>
        <p:nvSpPr>
          <p:cNvPr id="85" name="Google Shape;85;g13e658d7bb8_0_1"/>
          <p:cNvSpPr txBox="1"/>
          <p:nvPr/>
        </p:nvSpPr>
        <p:spPr>
          <a:xfrm>
            <a:off x="392906" y="4942260"/>
            <a:ext cx="1686000" cy="3693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1800"/>
              <a:buFont typeface="Arial"/>
              <a:buNone/>
            </a:pPr>
            <a:endParaRPr sz="1800" b="0" i="0" u="none" strike="noStrike" cap="none">
              <a:solidFill>
                <a:schemeClr val="dk1"/>
              </a:solidFill>
              <a:latin typeface="Calibri"/>
              <a:ea typeface="Calibri"/>
              <a:cs typeface="Calibri"/>
              <a:sym typeface="Calibri"/>
            </a:endParaRPr>
          </a:p>
        </p:txBody>
      </p:sp>
      <p:pic>
        <p:nvPicPr>
          <p:cNvPr id="5" name="Picture 4" descr="A picture containing text&#10;&#10;Description automatically generated">
            <a:extLst>
              <a:ext uri="{FF2B5EF4-FFF2-40B4-BE49-F238E27FC236}">
                <a16:creationId xmlns:a16="http://schemas.microsoft.com/office/drawing/2014/main" id="{3AF869C1-262E-0743-9A34-BAFC39C64285}"/>
              </a:ext>
            </a:extLst>
          </p:cNvPr>
          <p:cNvPicPr>
            <a:picLocks noChangeAspect="1"/>
          </p:cNvPicPr>
          <p:nvPr/>
        </p:nvPicPr>
        <p:blipFill>
          <a:blip r:embed="rId3"/>
          <a:stretch>
            <a:fillRect/>
          </a:stretch>
        </p:blipFill>
        <p:spPr>
          <a:xfrm>
            <a:off x="907372" y="567384"/>
            <a:ext cx="7322228" cy="5174374"/>
          </a:xfrm>
          <a:prstGeom prst="rect">
            <a:avLst/>
          </a:prstGeom>
        </p:spPr>
      </p:pic>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51"/>
        <p:cNvGrpSpPr/>
        <p:nvPr/>
      </p:nvGrpSpPr>
      <p:grpSpPr>
        <a:xfrm>
          <a:off x="0" y="0"/>
          <a:ext cx="0" cy="0"/>
          <a:chOff x="0" y="0"/>
          <a:chExt cx="0" cy="0"/>
        </a:xfrm>
      </p:grpSpPr>
      <p:sp>
        <p:nvSpPr>
          <p:cNvPr id="152" name="Google Shape;152;g13e658d7bb8_0_23"/>
          <p:cNvSpPr txBox="1"/>
          <p:nvPr/>
        </p:nvSpPr>
        <p:spPr>
          <a:xfrm>
            <a:off x="307512" y="174895"/>
            <a:ext cx="4509300" cy="4617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400"/>
              <a:buFont typeface="Arial"/>
              <a:buNone/>
            </a:pPr>
            <a:r>
              <a:rPr lang="en-IE" sz="2400" b="1" u="sng">
                <a:solidFill>
                  <a:schemeClr val="dk1"/>
                </a:solidFill>
                <a:latin typeface="Calibri"/>
                <a:ea typeface="Calibri"/>
                <a:cs typeface="Calibri"/>
                <a:sym typeface="Calibri"/>
              </a:rPr>
              <a:t>Fishy/sea rhymes </a:t>
            </a:r>
            <a:endParaRPr sz="2400" b="1" i="0" u="sng" strike="noStrike" cap="none">
              <a:solidFill>
                <a:schemeClr val="dk1"/>
              </a:solidFill>
              <a:latin typeface="Calibri"/>
              <a:ea typeface="Calibri"/>
              <a:cs typeface="Calibri"/>
              <a:sym typeface="Calibri"/>
            </a:endParaRPr>
          </a:p>
        </p:txBody>
      </p:sp>
      <p:sp>
        <p:nvSpPr>
          <p:cNvPr id="154" name="Google Shape;154;g13e658d7bb8_0_23"/>
          <p:cNvSpPr txBox="1"/>
          <p:nvPr/>
        </p:nvSpPr>
        <p:spPr>
          <a:xfrm>
            <a:off x="365750" y="891550"/>
            <a:ext cx="4240500" cy="51411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IE" u="sng">
                <a:solidFill>
                  <a:schemeClr val="hlink"/>
                </a:solidFill>
                <a:latin typeface="Calibri"/>
                <a:ea typeface="Calibri"/>
                <a:cs typeface="Calibri"/>
                <a:sym typeface="Calibri"/>
                <a:hlinkClick r:id="rId3"/>
              </a:rPr>
              <a:t>The octopus song</a:t>
            </a:r>
            <a:r>
              <a:rPr lang="en-IE">
                <a:latin typeface="Calibri"/>
                <a:ea typeface="Calibri"/>
                <a:cs typeface="Calibri"/>
                <a:sym typeface="Calibri"/>
              </a:rPr>
              <a:t> (positional language)</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4"/>
              </a:rPr>
              <a:t>Let’s go to the sea</a:t>
            </a:r>
            <a:r>
              <a:rPr lang="en-IE">
                <a:latin typeface="Calibri"/>
                <a:ea typeface="Calibri"/>
                <a:cs typeface="Calibri"/>
                <a:sym typeface="Calibri"/>
              </a:rPr>
              <a:t> (a collection of songs about sea creatures)</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5"/>
              </a:rPr>
              <a:t>10 little fishies</a:t>
            </a:r>
            <a:r>
              <a:rPr lang="en-IE">
                <a:latin typeface="Calibri"/>
                <a:ea typeface="Calibri"/>
                <a:cs typeface="Calibri"/>
                <a:sym typeface="Calibri"/>
              </a:rPr>
              <a:t> </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6"/>
              </a:rPr>
              <a:t>The Goldfish</a:t>
            </a:r>
            <a:r>
              <a:rPr lang="en-IE">
                <a:latin typeface="Calibri"/>
                <a:ea typeface="Calibri"/>
                <a:cs typeface="Calibri"/>
                <a:sym typeface="Calibri"/>
              </a:rPr>
              <a:t> (Let’s go swimming)</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7"/>
              </a:rPr>
              <a:t>Numbers song </a:t>
            </a:r>
            <a:r>
              <a:rPr lang="en-IE">
                <a:latin typeface="Calibri"/>
                <a:ea typeface="Calibri"/>
                <a:cs typeface="Calibri"/>
                <a:sym typeface="Calibri"/>
              </a:rPr>
              <a:t>(counting fish)</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8"/>
              </a:rPr>
              <a:t>Under the sea song for kids</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9"/>
              </a:rPr>
              <a:t>I,2,3,4,5</a:t>
            </a:r>
            <a:r>
              <a:rPr lang="en-IE">
                <a:latin typeface="Calibri"/>
                <a:ea typeface="Calibri"/>
                <a:cs typeface="Calibri"/>
                <a:sym typeface="Calibri"/>
              </a:rPr>
              <a:t>, once I caught a fish alive</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10"/>
              </a:rPr>
              <a:t>Pop the bubbles</a:t>
            </a:r>
            <a:r>
              <a:rPr lang="en-IE">
                <a:latin typeface="Calibri"/>
                <a:ea typeface="Calibri"/>
                <a:cs typeface="Calibri"/>
                <a:sym typeface="Calibri"/>
              </a:rPr>
              <a:t> (counting song)</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11"/>
              </a:rPr>
              <a:t>Over the deep blue sea</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12"/>
              </a:rPr>
              <a:t>A Sailor went to sea, sea, sea</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a:p>
            <a:pPr marL="0" lvl="0" indent="0" algn="l" rtl="0">
              <a:spcBef>
                <a:spcPts val="0"/>
              </a:spcBef>
              <a:spcAft>
                <a:spcPts val="0"/>
              </a:spcAft>
              <a:buNone/>
            </a:pPr>
            <a:r>
              <a:rPr lang="en-IE" u="sng">
                <a:solidFill>
                  <a:schemeClr val="hlink"/>
                </a:solidFill>
                <a:latin typeface="Calibri"/>
                <a:ea typeface="Calibri"/>
                <a:cs typeface="Calibri"/>
                <a:sym typeface="Calibri"/>
                <a:hlinkClick r:id="rId13"/>
              </a:rPr>
              <a:t>The big ship sails…</a:t>
            </a:r>
            <a:endParaRPr>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p:txBody>
      </p:sp>
      <p:pic>
        <p:nvPicPr>
          <p:cNvPr id="3" name="Picture 2" descr="A picture containing background pattern&#10;&#10;Description automatically generated">
            <a:extLst>
              <a:ext uri="{FF2B5EF4-FFF2-40B4-BE49-F238E27FC236}">
                <a16:creationId xmlns:a16="http://schemas.microsoft.com/office/drawing/2014/main" id="{5335BBF3-CC18-FA4E-869E-B4ACE6E3E20D}"/>
              </a:ext>
            </a:extLst>
          </p:cNvPr>
          <p:cNvPicPr>
            <a:picLocks noChangeAspect="1"/>
          </p:cNvPicPr>
          <p:nvPr/>
        </p:nvPicPr>
        <p:blipFill>
          <a:blip r:embed="rId14"/>
          <a:stretch>
            <a:fillRect/>
          </a:stretch>
        </p:blipFill>
        <p:spPr>
          <a:xfrm>
            <a:off x="4317407" y="2413697"/>
            <a:ext cx="4240499" cy="2627756"/>
          </a:xfrm>
          <a:prstGeom prst="rect">
            <a:avLst/>
          </a:prstGeom>
        </p:spPr>
      </p:pic>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58"/>
        <p:cNvGrpSpPr/>
        <p:nvPr/>
      </p:nvGrpSpPr>
      <p:grpSpPr>
        <a:xfrm>
          <a:off x="0" y="0"/>
          <a:ext cx="0" cy="0"/>
          <a:chOff x="0" y="0"/>
          <a:chExt cx="0" cy="0"/>
        </a:xfrm>
      </p:grpSpPr>
      <p:sp>
        <p:nvSpPr>
          <p:cNvPr id="159" name="Google Shape;159;g13e658d7bb8_0_32"/>
          <p:cNvSpPr txBox="1"/>
          <p:nvPr/>
        </p:nvSpPr>
        <p:spPr>
          <a:xfrm>
            <a:off x="307512" y="174895"/>
            <a:ext cx="4509300" cy="8310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400"/>
              <a:buFont typeface="Arial"/>
              <a:buNone/>
            </a:pPr>
            <a:r>
              <a:rPr lang="en-IE" sz="2400" b="1" u="sng">
                <a:solidFill>
                  <a:schemeClr val="dk1"/>
                </a:solidFill>
                <a:latin typeface="Calibri"/>
                <a:ea typeface="Calibri"/>
                <a:cs typeface="Calibri"/>
                <a:sym typeface="Calibri"/>
              </a:rPr>
              <a:t>Integration across the curriculum - a few more suggestions</a:t>
            </a:r>
            <a:endParaRPr sz="2400" b="1" i="0" u="sng" strike="noStrike" cap="none">
              <a:solidFill>
                <a:schemeClr val="dk1"/>
              </a:solidFill>
              <a:latin typeface="Calibri"/>
              <a:ea typeface="Calibri"/>
              <a:cs typeface="Calibri"/>
              <a:sym typeface="Calibri"/>
            </a:endParaRPr>
          </a:p>
        </p:txBody>
      </p:sp>
      <p:sp>
        <p:nvSpPr>
          <p:cNvPr id="161" name="Google Shape;161;g13e658d7bb8_0_32"/>
          <p:cNvSpPr txBox="1"/>
          <p:nvPr/>
        </p:nvSpPr>
        <p:spPr>
          <a:xfrm>
            <a:off x="441900" y="1245900"/>
            <a:ext cx="4240500" cy="28938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IE" sz="1800" u="sng">
                <a:solidFill>
                  <a:schemeClr val="hlink"/>
                </a:solidFill>
                <a:latin typeface="Calibri"/>
                <a:ea typeface="Calibri"/>
                <a:cs typeface="Calibri"/>
                <a:sym typeface="Calibri"/>
                <a:hlinkClick r:id="rId3"/>
              </a:rPr>
              <a:t>Sea School Stories,</a:t>
            </a:r>
            <a:r>
              <a:rPr lang="en-IE" sz="1800">
                <a:latin typeface="Calibri"/>
                <a:ea typeface="Calibri"/>
                <a:cs typeface="Calibri"/>
                <a:sym typeface="Calibri"/>
              </a:rPr>
              <a:t> by Natalie Pritchard</a:t>
            </a:r>
            <a:endParaRPr sz="1800">
              <a:latin typeface="Calibri"/>
              <a:ea typeface="Calibri"/>
              <a:cs typeface="Calibri"/>
              <a:sym typeface="Calibri"/>
            </a:endParaRPr>
          </a:p>
          <a:p>
            <a:pPr marL="0" lvl="0" indent="0" algn="l" rtl="0">
              <a:spcBef>
                <a:spcPts val="0"/>
              </a:spcBef>
              <a:spcAft>
                <a:spcPts val="0"/>
              </a:spcAft>
              <a:buNone/>
            </a:pPr>
            <a:endParaRPr sz="1800">
              <a:latin typeface="Calibri"/>
              <a:ea typeface="Calibri"/>
              <a:cs typeface="Calibri"/>
              <a:sym typeface="Calibri"/>
            </a:endParaRPr>
          </a:p>
          <a:p>
            <a:pPr marL="0" lvl="0" indent="0" algn="l" rtl="0">
              <a:spcBef>
                <a:spcPts val="0"/>
              </a:spcBef>
              <a:spcAft>
                <a:spcPts val="0"/>
              </a:spcAft>
              <a:buNone/>
            </a:pPr>
            <a:r>
              <a:rPr lang="en-IE" sz="1800">
                <a:latin typeface="Calibri"/>
                <a:ea typeface="Calibri"/>
                <a:cs typeface="Calibri"/>
                <a:sym typeface="Calibri"/>
              </a:rPr>
              <a:t>Stories about sea creatures (SPHE focus) along with a dance, the </a:t>
            </a:r>
            <a:r>
              <a:rPr lang="en-IE" sz="1800" u="sng">
                <a:solidFill>
                  <a:schemeClr val="hlink"/>
                </a:solidFill>
                <a:latin typeface="Calibri"/>
                <a:ea typeface="Calibri"/>
                <a:cs typeface="Calibri"/>
                <a:sym typeface="Calibri"/>
                <a:hlinkClick r:id="rId4"/>
              </a:rPr>
              <a:t>Sea School Shuffle </a:t>
            </a:r>
            <a:r>
              <a:rPr lang="en-IE" sz="1800">
                <a:latin typeface="Calibri"/>
                <a:ea typeface="Calibri"/>
                <a:cs typeface="Calibri"/>
                <a:sym typeface="Calibri"/>
              </a:rPr>
              <a:t>(PE)</a:t>
            </a:r>
            <a:endParaRPr sz="1800">
              <a:latin typeface="Calibri"/>
              <a:ea typeface="Calibri"/>
              <a:cs typeface="Calibri"/>
              <a:sym typeface="Calibri"/>
            </a:endParaRPr>
          </a:p>
          <a:p>
            <a:pPr marL="0" lvl="0" indent="0" algn="l" rtl="0">
              <a:spcBef>
                <a:spcPts val="0"/>
              </a:spcBef>
              <a:spcAft>
                <a:spcPts val="0"/>
              </a:spcAft>
              <a:buNone/>
            </a:pPr>
            <a:endParaRPr sz="1800">
              <a:latin typeface="Calibri"/>
              <a:ea typeface="Calibri"/>
              <a:cs typeface="Calibri"/>
              <a:sym typeface="Calibri"/>
            </a:endParaRPr>
          </a:p>
          <a:p>
            <a:pPr marL="0" lvl="0" indent="0" algn="l" rtl="0">
              <a:spcBef>
                <a:spcPts val="0"/>
              </a:spcBef>
              <a:spcAft>
                <a:spcPts val="0"/>
              </a:spcAft>
              <a:buNone/>
            </a:pPr>
            <a:r>
              <a:rPr lang="en-IE" sz="1800">
                <a:latin typeface="Calibri"/>
                <a:ea typeface="Calibri"/>
                <a:cs typeface="Calibri"/>
                <a:sym typeface="Calibri"/>
              </a:rPr>
              <a:t>During Lockdown she did virtual school visits, which may be a possibility for your class/school.</a:t>
            </a:r>
            <a:endParaRPr sz="1800">
              <a:latin typeface="Calibri"/>
              <a:ea typeface="Calibri"/>
              <a:cs typeface="Calibri"/>
              <a:sym typeface="Calibri"/>
            </a:endParaRPr>
          </a:p>
          <a:p>
            <a:pPr marL="0" lvl="0" indent="0" algn="l" rtl="0">
              <a:spcBef>
                <a:spcPts val="0"/>
              </a:spcBef>
              <a:spcAft>
                <a:spcPts val="0"/>
              </a:spcAft>
              <a:buNone/>
            </a:pPr>
            <a:endParaRPr>
              <a:latin typeface="Calibri"/>
              <a:ea typeface="Calibri"/>
              <a:cs typeface="Calibri"/>
              <a:sym typeface="Calibri"/>
            </a:endParaRPr>
          </a:p>
        </p:txBody>
      </p:sp>
      <p:pic>
        <p:nvPicPr>
          <p:cNvPr id="3" name="Picture 2" descr="A picture containing background pattern&#10;&#10;Description automatically generated">
            <a:extLst>
              <a:ext uri="{FF2B5EF4-FFF2-40B4-BE49-F238E27FC236}">
                <a16:creationId xmlns:a16="http://schemas.microsoft.com/office/drawing/2014/main" id="{B1EA0DEB-5E6C-7B43-B8CA-D29DE1368860}"/>
              </a:ext>
            </a:extLst>
          </p:cNvPr>
          <p:cNvPicPr>
            <a:picLocks noChangeAspect="1"/>
          </p:cNvPicPr>
          <p:nvPr/>
        </p:nvPicPr>
        <p:blipFill>
          <a:blip r:embed="rId5"/>
          <a:stretch>
            <a:fillRect/>
          </a:stretch>
        </p:blipFill>
        <p:spPr>
          <a:xfrm>
            <a:off x="4816800" y="222996"/>
            <a:ext cx="3885300" cy="2407646"/>
          </a:xfrm>
          <a:prstGeom prst="rect">
            <a:avLst/>
          </a:prstGeom>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90"/>
        <p:cNvGrpSpPr/>
        <p:nvPr/>
      </p:nvGrpSpPr>
      <p:grpSpPr>
        <a:xfrm>
          <a:off x="0" y="0"/>
          <a:ext cx="0" cy="0"/>
          <a:chOff x="0" y="0"/>
          <a:chExt cx="0" cy="0"/>
        </a:xfrm>
      </p:grpSpPr>
      <p:sp>
        <p:nvSpPr>
          <p:cNvPr id="91" name="Google Shape;91;p1"/>
          <p:cNvSpPr txBox="1"/>
          <p:nvPr/>
        </p:nvSpPr>
        <p:spPr>
          <a:xfrm>
            <a:off x="264375" y="5260150"/>
            <a:ext cx="5136300" cy="1446900"/>
          </a:xfrm>
          <a:prstGeom prst="rect">
            <a:avLst/>
          </a:prstGeom>
          <a:noFill/>
          <a:ln>
            <a:noFill/>
          </a:ln>
        </p:spPr>
        <p:txBody>
          <a:bodyPr spcFirstLastPara="1" wrap="square" lIns="91425" tIns="45700" rIns="91425" bIns="45700" anchor="t" anchorCtr="0">
            <a:spAutoFit/>
          </a:bodyPr>
          <a:lstStyle/>
          <a:p>
            <a:pPr marL="0" marR="0" lvl="0" indent="0" algn="ctr" rtl="0">
              <a:lnSpc>
                <a:spcPct val="100000"/>
              </a:lnSpc>
              <a:spcBef>
                <a:spcPts val="0"/>
              </a:spcBef>
              <a:spcAft>
                <a:spcPts val="0"/>
              </a:spcAft>
              <a:buClr>
                <a:srgbClr val="000000"/>
              </a:buClr>
              <a:buSzPts val="4400"/>
              <a:buFont typeface="Arial"/>
              <a:buNone/>
            </a:pPr>
            <a:r>
              <a:rPr lang="en-IE" sz="4400" b="1" i="0" u="none" strike="noStrike" cap="none">
                <a:solidFill>
                  <a:schemeClr val="dk1"/>
                </a:solidFill>
                <a:latin typeface="Calibri"/>
                <a:ea typeface="Calibri"/>
                <a:cs typeface="Calibri"/>
                <a:sym typeface="Calibri"/>
              </a:rPr>
              <a:t>Maths Week Ireland 202</a:t>
            </a:r>
            <a:r>
              <a:rPr lang="en-IE" sz="4400" b="1">
                <a:solidFill>
                  <a:schemeClr val="dk1"/>
                </a:solidFill>
                <a:latin typeface="Calibri"/>
                <a:ea typeface="Calibri"/>
                <a:cs typeface="Calibri"/>
                <a:sym typeface="Calibri"/>
              </a:rPr>
              <a:t>2</a:t>
            </a:r>
            <a:endParaRPr sz="4400" b="1" i="0" u="none" strike="noStrike" cap="none">
              <a:solidFill>
                <a:schemeClr val="dk1"/>
              </a:solidFill>
              <a:latin typeface="Calibri"/>
              <a:ea typeface="Calibri"/>
              <a:cs typeface="Calibri"/>
              <a:sym typeface="Calibri"/>
            </a:endParaRPr>
          </a:p>
        </p:txBody>
      </p:sp>
      <p:sp>
        <p:nvSpPr>
          <p:cNvPr id="92" name="Google Shape;92;p1"/>
          <p:cNvSpPr txBox="1"/>
          <p:nvPr/>
        </p:nvSpPr>
        <p:spPr>
          <a:xfrm>
            <a:off x="392906" y="4942260"/>
            <a:ext cx="1686000" cy="3693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1800"/>
              <a:buFont typeface="Arial"/>
              <a:buNone/>
            </a:pPr>
            <a:endParaRPr sz="1800" b="0" i="0" u="none" strike="noStrike" cap="none">
              <a:solidFill>
                <a:schemeClr val="dk1"/>
              </a:solidFill>
              <a:latin typeface="Calibri"/>
              <a:ea typeface="Calibri"/>
              <a:cs typeface="Calibri"/>
              <a:sym typeface="Calibri"/>
            </a:endParaRPr>
          </a:p>
        </p:txBody>
      </p:sp>
      <p:sp>
        <p:nvSpPr>
          <p:cNvPr id="93" name="Google Shape;93;p1"/>
          <p:cNvSpPr txBox="1"/>
          <p:nvPr/>
        </p:nvSpPr>
        <p:spPr>
          <a:xfrm>
            <a:off x="5320650" y="5290900"/>
            <a:ext cx="3664800" cy="13854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1400"/>
              <a:buFont typeface="Arial"/>
              <a:buNone/>
            </a:pPr>
            <a:r>
              <a:rPr lang="en-IE" sz="1400" b="0" i="0" u="none" strike="noStrike" cap="none">
                <a:solidFill>
                  <a:schemeClr val="dk1"/>
                </a:solidFill>
                <a:latin typeface="Calibri"/>
                <a:ea typeface="Calibri"/>
                <a:cs typeface="Calibri"/>
                <a:sym typeface="Calibri"/>
              </a:rPr>
              <a:t>NOTE: As the teacher you know your pupils best. Suggestions can be adapted to suit older or younger children, EAL learners,  pupils of differing abilities and interests, group sizes etc.</a:t>
            </a:r>
            <a:endParaRPr sz="1400" b="0" i="0" u="none" strike="noStrike" cap="none">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400"/>
              <a:buFont typeface="Arial"/>
              <a:buNone/>
            </a:pPr>
            <a:r>
              <a:rPr lang="en-IE" sz="1400" b="0" i="0" u="none" strike="noStrike" cap="none">
                <a:solidFill>
                  <a:schemeClr val="dk1"/>
                </a:solidFill>
                <a:latin typeface="Calibri"/>
                <a:ea typeface="Calibri"/>
                <a:cs typeface="Calibri"/>
                <a:sym typeface="Calibri"/>
              </a:rPr>
              <a:t>The suggestions may be useful for volunteers working with small groups.</a:t>
            </a:r>
            <a:endParaRPr sz="1400" b="0" i="0" u="none" strike="noStrike" cap="none">
              <a:solidFill>
                <a:schemeClr val="dk1"/>
              </a:solidFill>
              <a:latin typeface="Calibri"/>
              <a:ea typeface="Calibri"/>
              <a:cs typeface="Calibri"/>
              <a:sym typeface="Calibri"/>
            </a:endParaRPr>
          </a:p>
        </p:txBody>
      </p:sp>
      <p:pic>
        <p:nvPicPr>
          <p:cNvPr id="3" name="Picture 2" descr="A picture containing background pattern&#10;&#10;Description automatically generated">
            <a:extLst>
              <a:ext uri="{FF2B5EF4-FFF2-40B4-BE49-F238E27FC236}">
                <a16:creationId xmlns:a16="http://schemas.microsoft.com/office/drawing/2014/main" id="{377CE9B5-3B36-8A40-ACF9-094211FA9DDE}"/>
              </a:ext>
            </a:extLst>
          </p:cNvPr>
          <p:cNvPicPr>
            <a:picLocks noChangeAspect="1"/>
          </p:cNvPicPr>
          <p:nvPr/>
        </p:nvPicPr>
        <p:blipFill>
          <a:blip r:embed="rId3"/>
          <a:stretch>
            <a:fillRect/>
          </a:stretch>
        </p:blipFill>
        <p:spPr>
          <a:xfrm>
            <a:off x="474367" y="150950"/>
            <a:ext cx="8195266" cy="5078450"/>
          </a:xfrm>
          <a:prstGeom prst="rect">
            <a:avLst/>
          </a:prstGeo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98"/>
        <p:cNvGrpSpPr/>
        <p:nvPr/>
      </p:nvGrpSpPr>
      <p:grpSpPr>
        <a:xfrm>
          <a:off x="0" y="0"/>
          <a:ext cx="0" cy="0"/>
          <a:chOff x="0" y="0"/>
          <a:chExt cx="0" cy="0"/>
        </a:xfrm>
      </p:grpSpPr>
      <p:sp>
        <p:nvSpPr>
          <p:cNvPr id="99" name="Google Shape;99;p2"/>
          <p:cNvSpPr txBox="1"/>
          <p:nvPr/>
        </p:nvSpPr>
        <p:spPr>
          <a:xfrm>
            <a:off x="207144" y="94912"/>
            <a:ext cx="8729700" cy="5616882"/>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000"/>
              <a:buFont typeface="Arial"/>
              <a:buNone/>
            </a:pPr>
            <a:r>
              <a:rPr lang="en-IE" sz="2000" b="1" i="0" u="sng" strike="noStrike" cap="none" dirty="0">
                <a:solidFill>
                  <a:schemeClr val="dk1"/>
                </a:solidFill>
                <a:latin typeface="Calibri"/>
                <a:ea typeface="Calibri"/>
                <a:cs typeface="Calibri"/>
                <a:sym typeface="Calibri"/>
              </a:rPr>
              <a:t>Introduction</a:t>
            </a:r>
            <a:endParaRPr lang="en-IE" sz="2000" b="1" i="0" u="sng" strike="noStrike" cap="none" dirty="0">
              <a:solidFill>
                <a:schemeClr val="dk1"/>
              </a:solidFill>
              <a:latin typeface="Calibri"/>
              <a:ea typeface="Arial"/>
              <a:cs typeface="Calibri"/>
              <a:sym typeface="Calibri"/>
            </a:endParaRPr>
          </a:p>
          <a:p>
            <a:pPr marL="0" marR="0" lvl="0" indent="0" algn="l" rtl="0">
              <a:lnSpc>
                <a:spcPct val="100000"/>
              </a:lnSpc>
              <a:spcBef>
                <a:spcPts val="0"/>
              </a:spcBef>
              <a:spcAft>
                <a:spcPts val="0"/>
              </a:spcAft>
              <a:buClr>
                <a:srgbClr val="000000"/>
              </a:buClr>
              <a:buSzPts val="2000"/>
              <a:buFont typeface="Arial"/>
              <a:buNone/>
            </a:pPr>
            <a:r>
              <a:rPr lang="en-IE" sz="2000" b="1" u="sng" dirty="0">
                <a:solidFill>
                  <a:schemeClr val="dk1"/>
                </a:solidFill>
                <a:latin typeface="Calibri"/>
                <a:cs typeface="Calibri"/>
                <a:sym typeface="Calibri"/>
              </a:rPr>
              <a:t>Materials needed: counters, maths week posters, pencils</a:t>
            </a: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000"/>
              <a:buFont typeface="Arial"/>
              <a:buNone/>
            </a:pPr>
            <a:r>
              <a:rPr lang="en-IE" sz="1000" b="0" i="1" u="none" strike="noStrike" cap="none" dirty="0">
                <a:solidFill>
                  <a:schemeClr val="dk1"/>
                </a:solidFill>
                <a:latin typeface="Calibri"/>
                <a:ea typeface="Calibri"/>
                <a:cs typeface="Calibri"/>
                <a:sym typeface="Calibri"/>
              </a:rPr>
              <a:t>(Although listed as Introduction, these can be used again and again to develop and practise skills)</a:t>
            </a:r>
            <a:endParaRPr sz="1400" b="0" i="0" u="none" strike="noStrike" cap="none" dirty="0">
              <a:solidFill>
                <a:srgbClr val="000000"/>
              </a:solidFill>
              <a:latin typeface="Arial"/>
              <a:ea typeface="Arial"/>
              <a:cs typeface="Arial"/>
              <a:sym typeface="Arial"/>
            </a:endParaRPr>
          </a:p>
          <a:p>
            <a:pPr marL="285750" marR="0" lvl="0" indent="-273050" algn="l" rtl="0">
              <a:lnSpc>
                <a:spcPct val="100000"/>
              </a:lnSpc>
              <a:spcBef>
                <a:spcPts val="0"/>
              </a:spcBef>
              <a:spcAft>
                <a:spcPts val="0"/>
              </a:spcAft>
              <a:buClr>
                <a:schemeClr val="dk1"/>
              </a:buClr>
              <a:buSzPts val="1600"/>
              <a:buFont typeface="Calibri"/>
              <a:buChar char="-"/>
            </a:pPr>
            <a:r>
              <a:rPr lang="en-IE" sz="1500" b="0" i="0" u="none" strike="noStrike" cap="none" dirty="0">
                <a:solidFill>
                  <a:schemeClr val="dk1"/>
                </a:solidFill>
                <a:latin typeface="Calibri"/>
                <a:ea typeface="Calibri"/>
                <a:cs typeface="Calibri"/>
                <a:sym typeface="Calibri"/>
              </a:rPr>
              <a:t>Let’s have a look at the poster and think about what we see</a:t>
            </a:r>
            <a:endParaRPr sz="1500" b="0" i="0" u="none" strike="noStrike" cap="none" dirty="0">
              <a:solidFill>
                <a:srgbClr val="000000"/>
              </a:solidFill>
              <a:latin typeface="Arial"/>
              <a:ea typeface="Arial"/>
              <a:cs typeface="Arial"/>
              <a:sym typeface="Arial"/>
            </a:endParaRPr>
          </a:p>
          <a:p>
            <a:pPr marL="285750" marR="0" lvl="0" indent="-273050" algn="l" rtl="0">
              <a:lnSpc>
                <a:spcPct val="100000"/>
              </a:lnSpc>
              <a:spcBef>
                <a:spcPts val="0"/>
              </a:spcBef>
              <a:spcAft>
                <a:spcPts val="0"/>
              </a:spcAft>
              <a:buClr>
                <a:schemeClr val="dk1"/>
              </a:buClr>
              <a:buSzPts val="1600"/>
              <a:buFont typeface="Calibri"/>
              <a:buChar char="-"/>
            </a:pPr>
            <a:r>
              <a:rPr lang="en-IE" sz="1500" b="0" i="0" u="none" strike="noStrike" cap="none" dirty="0">
                <a:solidFill>
                  <a:schemeClr val="dk1"/>
                </a:solidFill>
                <a:latin typeface="Calibri"/>
                <a:ea typeface="Calibri"/>
                <a:cs typeface="Calibri"/>
                <a:sym typeface="Calibri"/>
              </a:rPr>
              <a:t>Allow 2-3 minutes for children to look at the poster individually. If necessary, remind them ‘Thinking is quiet. First let’s think about what we see, then we’ll share’. </a:t>
            </a:r>
            <a:endParaRPr sz="1500" b="0" i="0" u="none" strike="noStrike" cap="none" dirty="0">
              <a:solidFill>
                <a:srgbClr val="000000"/>
              </a:solidFill>
              <a:latin typeface="Arial"/>
              <a:ea typeface="Arial"/>
              <a:cs typeface="Arial"/>
              <a:sym typeface="Arial"/>
            </a:endParaRPr>
          </a:p>
          <a:p>
            <a:pPr marL="285750" marR="0" lvl="0" indent="-273050" algn="l" rtl="0">
              <a:lnSpc>
                <a:spcPct val="100000"/>
              </a:lnSpc>
              <a:spcBef>
                <a:spcPts val="0"/>
              </a:spcBef>
              <a:spcAft>
                <a:spcPts val="0"/>
              </a:spcAft>
              <a:buClr>
                <a:schemeClr val="dk1"/>
              </a:buClr>
              <a:buSzPts val="1600"/>
              <a:buFont typeface="Calibri"/>
              <a:buChar char="-"/>
            </a:pPr>
            <a:r>
              <a:rPr lang="en-IE" sz="1500" b="0" i="0" u="none" strike="noStrike" cap="none" dirty="0">
                <a:solidFill>
                  <a:schemeClr val="dk1"/>
                </a:solidFill>
                <a:latin typeface="Calibri"/>
                <a:ea typeface="Calibri"/>
                <a:cs typeface="Calibri"/>
                <a:sym typeface="Calibri"/>
              </a:rPr>
              <a:t>In pairs, take turns telling your partner what you see in the picture.  Try not to repeat something your partner has said. </a:t>
            </a:r>
            <a:endParaRPr lang="en-IE" sz="1500" dirty="0">
              <a:ea typeface="Calibri"/>
            </a:endParaRPr>
          </a:p>
          <a:p>
            <a:pPr marL="285750" marR="0" lvl="0" indent="-273050" algn="l" rtl="0">
              <a:lnSpc>
                <a:spcPct val="100000"/>
              </a:lnSpc>
              <a:spcBef>
                <a:spcPts val="0"/>
              </a:spcBef>
              <a:spcAft>
                <a:spcPts val="0"/>
              </a:spcAft>
              <a:buClr>
                <a:schemeClr val="dk1"/>
              </a:buClr>
              <a:buSzPts val="1600"/>
              <a:buFont typeface="Calibri"/>
              <a:buChar char="-"/>
            </a:pPr>
            <a:r>
              <a:rPr lang="en-IE" sz="1500" b="0" i="0" u="none" strike="noStrike" cap="none" dirty="0">
                <a:solidFill>
                  <a:schemeClr val="dk1"/>
                </a:solidFill>
                <a:latin typeface="Calibri"/>
                <a:ea typeface="Calibri"/>
                <a:cs typeface="Calibri"/>
                <a:sym typeface="Calibri"/>
              </a:rPr>
              <a:t>Each time you tell something new that you see, take a counter from the pile in the</a:t>
            </a:r>
            <a:endParaRPr sz="1500" b="0" i="0" u="none" strike="noStrike" cap="none"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1800"/>
              <a:buFont typeface="Arial"/>
              <a:buNone/>
            </a:pPr>
            <a:r>
              <a:rPr lang="en-IE" sz="1500" dirty="0">
                <a:solidFill>
                  <a:schemeClr val="dk1"/>
                </a:solidFill>
                <a:latin typeface="Calibri"/>
                <a:ea typeface="Calibri"/>
                <a:cs typeface="Calibri"/>
                <a:sym typeface="Calibri"/>
              </a:rPr>
              <a:t>    </a:t>
            </a:r>
            <a:r>
              <a:rPr lang="en-IE" sz="1500" b="0" i="0" u="none" strike="noStrike" cap="none" dirty="0">
                <a:solidFill>
                  <a:schemeClr val="dk1"/>
                </a:solidFill>
                <a:latin typeface="Calibri"/>
                <a:ea typeface="Calibri"/>
                <a:cs typeface="Calibri"/>
                <a:sym typeface="Calibri"/>
              </a:rPr>
              <a:t> </a:t>
            </a:r>
            <a:r>
              <a:rPr lang="en-IE" sz="1500" dirty="0">
                <a:solidFill>
                  <a:schemeClr val="dk1"/>
                </a:solidFill>
                <a:latin typeface="Calibri"/>
                <a:ea typeface="Calibri"/>
                <a:cs typeface="Calibri"/>
                <a:sym typeface="Calibri"/>
              </a:rPr>
              <a:t>c</a:t>
            </a:r>
            <a:r>
              <a:rPr lang="en-IE" sz="1500" b="0" i="0" u="none" strike="noStrike" cap="none" dirty="0">
                <a:solidFill>
                  <a:schemeClr val="dk1"/>
                </a:solidFill>
                <a:latin typeface="Calibri"/>
                <a:ea typeface="Calibri"/>
                <a:cs typeface="Calibri"/>
                <a:sym typeface="Calibri"/>
              </a:rPr>
              <a:t>entre and add it to your (shared) tower.  Each partner uses a different coloured cube. </a:t>
            </a:r>
            <a:r>
              <a:rPr lang="en-IE" sz="1500" dirty="0">
                <a:solidFill>
                  <a:schemeClr val="dk1"/>
                </a:solidFill>
                <a:latin typeface="Calibri"/>
                <a:ea typeface="Calibri"/>
                <a:cs typeface="Calibri"/>
                <a:sym typeface="Calibri"/>
              </a:rPr>
              <a:t>If</a:t>
            </a:r>
            <a:endParaRPr sz="1500"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1800"/>
              <a:buFont typeface="Arial"/>
              <a:buNone/>
            </a:pPr>
            <a:r>
              <a:rPr lang="en-IE" sz="1500" dirty="0">
                <a:solidFill>
                  <a:schemeClr val="dk1"/>
                </a:solidFill>
                <a:latin typeface="Calibri"/>
                <a:ea typeface="Calibri"/>
                <a:cs typeface="Calibri"/>
                <a:sym typeface="Calibri"/>
              </a:rPr>
              <a:t>     </a:t>
            </a:r>
            <a:r>
              <a:rPr lang="en-IE" sz="1500" b="0" i="0" u="none" strike="noStrike" cap="none" dirty="0">
                <a:solidFill>
                  <a:schemeClr val="dk1"/>
                </a:solidFill>
                <a:latin typeface="Calibri"/>
                <a:ea typeface="Calibri"/>
                <a:cs typeface="Calibri"/>
                <a:sym typeface="Calibri"/>
              </a:rPr>
              <a:t>you cannot see anything new, say ‘Pass’, and your partner continues. </a:t>
            </a:r>
            <a:endParaRPr sz="1500" b="0" i="0" u="none" strike="noStrike" cap="none" dirty="0">
              <a:solidFill>
                <a:srgbClr val="000000"/>
              </a:solidFill>
              <a:latin typeface="Arial"/>
              <a:ea typeface="Arial"/>
              <a:cs typeface="Arial"/>
              <a:sym typeface="Arial"/>
            </a:endParaRPr>
          </a:p>
          <a:p>
            <a:pPr marL="285750" marR="0" lvl="0" indent="-273050" algn="l" rtl="0">
              <a:lnSpc>
                <a:spcPct val="100000"/>
              </a:lnSpc>
              <a:spcBef>
                <a:spcPts val="0"/>
              </a:spcBef>
              <a:spcAft>
                <a:spcPts val="0"/>
              </a:spcAft>
              <a:buClr>
                <a:schemeClr val="dk1"/>
              </a:buClr>
              <a:buSzPts val="1600"/>
              <a:buFont typeface="Calibri"/>
              <a:buChar char="-"/>
            </a:pPr>
            <a:r>
              <a:rPr lang="en-IE" sz="1500" b="0" i="0" u="none" strike="noStrike" cap="none" dirty="0">
                <a:solidFill>
                  <a:schemeClr val="dk1"/>
                </a:solidFill>
                <a:latin typeface="Calibri"/>
                <a:ea typeface="Calibri"/>
                <a:cs typeface="Calibri"/>
                <a:sym typeface="Calibri"/>
              </a:rPr>
              <a:t>During this time the teacher should try not to prompt by asking questions, but encourage children who are stuck by thinking aloud, ‘I </a:t>
            </a:r>
            <a:r>
              <a:rPr lang="en-IE" sz="1500" dirty="0">
                <a:solidFill>
                  <a:schemeClr val="dk1"/>
                </a:solidFill>
                <a:latin typeface="Calibri"/>
                <a:ea typeface="Calibri"/>
                <a:cs typeface="Calibri"/>
                <a:sym typeface="Calibri"/>
              </a:rPr>
              <a:t>can see something behind the …</a:t>
            </a:r>
            <a:r>
              <a:rPr lang="en-IE" sz="1500" b="0" i="0" u="none" strike="noStrike" cap="none" dirty="0">
                <a:solidFill>
                  <a:schemeClr val="dk1"/>
                </a:solidFill>
                <a:latin typeface="Calibri"/>
                <a:ea typeface="Calibri"/>
                <a:cs typeface="Calibri"/>
                <a:sym typeface="Calibri"/>
              </a:rPr>
              <a:t>’, ‘I see some shapes.’</a:t>
            </a:r>
            <a:endParaRPr sz="1500" b="0" i="0" u="none" strike="noStrike" cap="none" dirty="0">
              <a:solidFill>
                <a:srgbClr val="000000"/>
              </a:solidFill>
              <a:latin typeface="Arial"/>
              <a:ea typeface="Arial"/>
              <a:cs typeface="Arial"/>
              <a:sym typeface="Arial"/>
            </a:endParaRPr>
          </a:p>
          <a:p>
            <a:pPr marL="285750" marR="0" lvl="0" indent="-273050" algn="l" rtl="0">
              <a:lnSpc>
                <a:spcPct val="100000"/>
              </a:lnSpc>
              <a:spcBef>
                <a:spcPts val="0"/>
              </a:spcBef>
              <a:spcAft>
                <a:spcPts val="0"/>
              </a:spcAft>
              <a:buClr>
                <a:schemeClr val="dk1"/>
              </a:buClr>
              <a:buSzPts val="1600"/>
              <a:buFont typeface="Calibri"/>
              <a:buChar char="-"/>
            </a:pPr>
            <a:r>
              <a:rPr lang="en-IE" sz="1500" b="0" i="0" u="none" strike="noStrike" cap="none" dirty="0">
                <a:solidFill>
                  <a:schemeClr val="dk1"/>
                </a:solidFill>
                <a:latin typeface="Calibri"/>
                <a:ea typeface="Calibri"/>
                <a:cs typeface="Calibri"/>
                <a:sym typeface="Calibri"/>
              </a:rPr>
              <a:t>Group all the children with their towers. Comment on the height of each tower, to focus on height (measures) or on how many cubes are in each tower, to focus on numbers. </a:t>
            </a:r>
            <a:endParaRPr sz="1500" b="0" i="0" u="none" strike="noStrike" cap="none" dirty="0">
              <a:solidFill>
                <a:srgbClr val="000000"/>
              </a:solidFill>
              <a:latin typeface="Arial"/>
              <a:ea typeface="Arial"/>
              <a:cs typeface="Arial"/>
              <a:sym typeface="Arial"/>
            </a:endParaRPr>
          </a:p>
          <a:p>
            <a:pPr marL="285750" marR="0" lvl="0" indent="-273050" algn="l" rtl="0">
              <a:lnSpc>
                <a:spcPct val="100000"/>
              </a:lnSpc>
              <a:spcBef>
                <a:spcPts val="0"/>
              </a:spcBef>
              <a:spcAft>
                <a:spcPts val="0"/>
              </a:spcAft>
              <a:buClr>
                <a:schemeClr val="dk1"/>
              </a:buClr>
              <a:buSzPts val="1600"/>
              <a:buFont typeface="Calibri"/>
              <a:buChar char="-"/>
            </a:pPr>
            <a:r>
              <a:rPr lang="en-IE" sz="1500" b="0" i="0" u="none" strike="noStrike" cap="none" dirty="0">
                <a:solidFill>
                  <a:schemeClr val="dk1"/>
                </a:solidFill>
                <a:latin typeface="Calibri"/>
                <a:ea typeface="Calibri"/>
                <a:cs typeface="Calibri"/>
                <a:sym typeface="Calibri"/>
              </a:rPr>
              <a:t>Ask each pair in turn to tell one thing they saw.  Acknowledge any others who saw/listed the same item.</a:t>
            </a:r>
          </a:p>
          <a:p>
            <a:pPr marL="285750" marR="0" lvl="0" indent="-273050" algn="l" rtl="0">
              <a:lnSpc>
                <a:spcPct val="100000"/>
              </a:lnSpc>
              <a:spcBef>
                <a:spcPts val="0"/>
              </a:spcBef>
              <a:spcAft>
                <a:spcPts val="0"/>
              </a:spcAft>
              <a:buClr>
                <a:schemeClr val="dk1"/>
              </a:buClr>
              <a:buSzPts val="1600"/>
              <a:buFont typeface="Calibri"/>
              <a:buChar char="-"/>
            </a:pPr>
            <a:r>
              <a:rPr lang="en-IE" sz="1500" b="0" i="0" u="none" strike="noStrike" cap="none" dirty="0">
                <a:solidFill>
                  <a:schemeClr val="dk1"/>
                </a:solidFill>
                <a:latin typeface="Calibri"/>
                <a:ea typeface="Calibri"/>
                <a:cs typeface="Calibri"/>
                <a:sym typeface="Calibri"/>
              </a:rPr>
              <a:t>As a child names one item, he/she takes one cube off the tower and returns it to the centre pile. Each pair who saw/mentioned the same thing does the same.  Continue until all towers have been depleted. </a:t>
            </a:r>
            <a:endParaRPr sz="1500" b="0" i="0" u="none" strike="noStrike" cap="none" dirty="0">
              <a:solidFill>
                <a:srgbClr val="000000"/>
              </a:solidFill>
              <a:latin typeface="Arial"/>
              <a:ea typeface="Arial"/>
              <a:cs typeface="Arial"/>
              <a:sym typeface="Arial"/>
            </a:endParaRPr>
          </a:p>
          <a:p>
            <a:pPr marL="285750" marR="0" lvl="0" indent="-273050" algn="l" rtl="0">
              <a:lnSpc>
                <a:spcPct val="100000"/>
              </a:lnSpc>
              <a:spcBef>
                <a:spcPts val="0"/>
              </a:spcBef>
              <a:spcAft>
                <a:spcPts val="0"/>
              </a:spcAft>
              <a:buClr>
                <a:schemeClr val="dk1"/>
              </a:buClr>
              <a:buSzPts val="1600"/>
              <a:buFont typeface="Calibri"/>
              <a:buChar char="-"/>
            </a:pPr>
            <a:r>
              <a:rPr lang="en-IE" sz="1500" b="0" i="0" u="none" strike="noStrike" cap="none" dirty="0">
                <a:solidFill>
                  <a:schemeClr val="dk1"/>
                </a:solidFill>
                <a:latin typeface="Calibri"/>
                <a:ea typeface="Calibri"/>
                <a:cs typeface="Calibri"/>
                <a:sym typeface="Calibri"/>
              </a:rPr>
              <a:t>At a later stage First Class children, if reasonably proficient writers, might be asked to list what they see in writing, either individually or as pairs, with each partner using a different coloured pencil. </a:t>
            </a:r>
            <a:endParaRPr sz="1500" b="0" i="0" u="none" strike="noStrike" cap="none" dirty="0">
              <a:solidFill>
                <a:srgbClr val="000000"/>
              </a:solidFill>
              <a:latin typeface="Arial"/>
              <a:ea typeface="Arial"/>
              <a:cs typeface="Arial"/>
              <a:sym typeface="Arial"/>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dirty="0">
              <a:solidFill>
                <a:schemeClr val="dk1"/>
              </a:solidFill>
              <a:latin typeface="Calibri"/>
              <a:ea typeface="Calibri"/>
              <a:cs typeface="Calibri"/>
              <a:sym typeface="Calibri"/>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dirty="0">
              <a:solidFill>
                <a:schemeClr val="dk1"/>
              </a:solidFill>
              <a:latin typeface="Calibri"/>
              <a:ea typeface="Calibri"/>
              <a:cs typeface="Calibri"/>
              <a:sym typeface="Calibri"/>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dirty="0">
              <a:solidFill>
                <a:schemeClr val="dk1"/>
              </a:solidFill>
              <a:latin typeface="Calibri"/>
              <a:ea typeface="Calibri"/>
              <a:cs typeface="Calibri"/>
              <a:sym typeface="Calibri"/>
            </a:endParaRPr>
          </a:p>
        </p:txBody>
      </p:sp>
      <p:sp>
        <p:nvSpPr>
          <p:cNvPr id="100" name="Google Shape;100;p2"/>
          <p:cNvSpPr txBox="1"/>
          <p:nvPr/>
        </p:nvSpPr>
        <p:spPr>
          <a:xfrm>
            <a:off x="371475" y="4977488"/>
            <a:ext cx="5526300" cy="17856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1000"/>
              <a:buFont typeface="Arial"/>
              <a:buNone/>
            </a:pPr>
            <a:r>
              <a:rPr lang="en-IE" sz="1000" b="0" i="0" u="none" strike="noStrike" cap="none" dirty="0">
                <a:solidFill>
                  <a:schemeClr val="dk1"/>
                </a:solidFill>
                <a:latin typeface="Calibri"/>
                <a:ea typeface="Calibri"/>
                <a:cs typeface="Calibri"/>
                <a:sym typeface="Calibri"/>
              </a:rPr>
              <a:t>Some learning points (impossible to list them all!)</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000"/>
              <a:buFont typeface="Calibri"/>
              <a:buChar char="-"/>
            </a:pPr>
            <a:r>
              <a:rPr lang="en-IE" sz="1000" b="0" i="0" u="none" strike="noStrike" cap="none" dirty="0">
                <a:solidFill>
                  <a:schemeClr val="dk1"/>
                </a:solidFill>
                <a:latin typeface="Calibri"/>
                <a:ea typeface="Calibri"/>
                <a:cs typeface="Calibri"/>
                <a:sym typeface="Calibri"/>
              </a:rPr>
              <a:t>Vocabulary development</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000"/>
              <a:buFont typeface="Calibri"/>
              <a:buChar char="-"/>
            </a:pPr>
            <a:r>
              <a:rPr lang="en-IE" sz="1000" b="0" i="0" u="none" strike="noStrike" cap="none" dirty="0">
                <a:solidFill>
                  <a:schemeClr val="dk1"/>
                </a:solidFill>
                <a:latin typeface="Calibri"/>
                <a:ea typeface="Calibri"/>
                <a:cs typeface="Calibri"/>
                <a:sym typeface="Calibri"/>
              </a:rPr>
              <a:t>Sentence structure – encourage the use of the sentence stem ‘I see ……’</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000"/>
              <a:buFont typeface="Calibri"/>
              <a:buChar char="-"/>
            </a:pPr>
            <a:r>
              <a:rPr lang="en-IE" sz="1000" b="0" i="0" u="none" strike="noStrike" cap="none" dirty="0">
                <a:solidFill>
                  <a:schemeClr val="dk1"/>
                </a:solidFill>
                <a:latin typeface="Calibri"/>
                <a:ea typeface="Calibri"/>
                <a:cs typeface="Calibri"/>
                <a:sym typeface="Calibri"/>
              </a:rPr>
              <a:t>Thinking skills (EG The first time a child may say ‘I see numbers’ but on subsequent occasions may decide to say ‘I see number 1/ I see number 2 etc or ‘I see odd numbers / I see even numbers) </a:t>
            </a:r>
            <a:r>
              <a:rPr lang="en-IE" sz="1000" b="0" i="0" u="none" strike="noStrike" cap="none" dirty="0">
                <a:solidFill>
                  <a:srgbClr val="FF0000"/>
                </a:solidFill>
                <a:latin typeface="Calibri"/>
                <a:ea typeface="Calibri"/>
                <a:cs typeface="Calibri"/>
                <a:sym typeface="Calibri"/>
              </a:rPr>
              <a:t>- if you add in numbers somewhere, </a:t>
            </a:r>
            <a:r>
              <a:rPr lang="en-IE" sz="1000" b="0" i="0" u="none" strike="noStrike" cap="none" dirty="0" err="1">
                <a:solidFill>
                  <a:srgbClr val="FF0000"/>
                </a:solidFill>
                <a:latin typeface="Calibri"/>
                <a:ea typeface="Calibri"/>
                <a:cs typeface="Calibri"/>
                <a:sym typeface="Calibri"/>
              </a:rPr>
              <a:t>eg</a:t>
            </a:r>
            <a:r>
              <a:rPr lang="en-IE" sz="1000" b="0" i="0" u="none" strike="noStrike" cap="none" dirty="0">
                <a:solidFill>
                  <a:srgbClr val="FF0000"/>
                </a:solidFill>
                <a:latin typeface="Calibri"/>
                <a:ea typeface="Calibri"/>
                <a:cs typeface="Calibri"/>
                <a:sym typeface="Calibri"/>
              </a:rPr>
              <a:t> on a beaded necklace falling out of the treasure chest.</a:t>
            </a:r>
            <a:endParaRPr sz="1400" b="0" i="0" u="none" strike="noStrike" cap="none" dirty="0">
              <a:solidFill>
                <a:srgbClr val="FF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000"/>
              <a:buFont typeface="Calibri"/>
              <a:buChar char="-"/>
            </a:pPr>
            <a:r>
              <a:rPr lang="en-IE" sz="1000" b="0" i="0" u="none" strike="noStrike" cap="none" dirty="0">
                <a:solidFill>
                  <a:schemeClr val="dk1"/>
                </a:solidFill>
                <a:latin typeface="Calibri"/>
                <a:ea typeface="Calibri"/>
                <a:cs typeface="Calibri"/>
                <a:sym typeface="Calibri"/>
              </a:rPr>
              <a:t>Observation, attention to detail</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000"/>
              <a:buFont typeface="Calibri"/>
              <a:buChar char="-"/>
            </a:pPr>
            <a:r>
              <a:rPr lang="en-IE" sz="1000" b="0" i="0" u="none" strike="noStrike" cap="none" dirty="0">
                <a:solidFill>
                  <a:schemeClr val="dk1"/>
                </a:solidFill>
                <a:latin typeface="Calibri"/>
                <a:ea typeface="Calibri"/>
                <a:cs typeface="Calibri"/>
                <a:sym typeface="Calibri"/>
              </a:rPr>
              <a:t>Turn taking</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000"/>
              <a:buFont typeface="Calibri"/>
              <a:buChar char="-"/>
            </a:pPr>
            <a:r>
              <a:rPr lang="en-IE" sz="1000" b="0" i="0" u="none" strike="noStrike" cap="none" dirty="0">
                <a:solidFill>
                  <a:schemeClr val="dk1"/>
                </a:solidFill>
                <a:latin typeface="Calibri"/>
                <a:ea typeface="Calibri"/>
                <a:cs typeface="Calibri"/>
                <a:sym typeface="Calibri"/>
              </a:rPr>
              <a:t>Patterning </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000"/>
              <a:buFont typeface="Calibri"/>
              <a:buChar char="-"/>
            </a:pPr>
            <a:r>
              <a:rPr lang="en-IE" sz="1000" b="0" i="0" u="none" strike="noStrike" cap="none" dirty="0">
                <a:solidFill>
                  <a:schemeClr val="dk1"/>
                </a:solidFill>
                <a:latin typeface="Calibri"/>
                <a:ea typeface="Calibri"/>
                <a:cs typeface="Calibri"/>
                <a:sym typeface="Calibri"/>
              </a:rPr>
              <a:t>Listening skills (as you listen to each other and then the whole group retell what they saw)</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000"/>
              <a:buFont typeface="Calibri"/>
              <a:buChar char="-"/>
            </a:pPr>
            <a:r>
              <a:rPr lang="en-IE" sz="1000" b="0" i="0" u="none" strike="noStrike" cap="none" dirty="0">
                <a:solidFill>
                  <a:schemeClr val="dk1"/>
                </a:solidFill>
                <a:latin typeface="Calibri"/>
                <a:ea typeface="Calibri"/>
                <a:cs typeface="Calibri"/>
                <a:sym typeface="Calibri"/>
              </a:rPr>
              <a:t>Memory (as you recall what has been said so as not to repeat)</a:t>
            </a:r>
            <a:endParaRPr sz="1400" b="0" i="0" u="none" strike="noStrike" cap="none" dirty="0">
              <a:solidFill>
                <a:srgbClr val="000000"/>
              </a:solidFill>
              <a:latin typeface="Arial"/>
              <a:ea typeface="Arial"/>
              <a:cs typeface="Arial"/>
              <a:sym typeface="Arial"/>
            </a:endParaRPr>
          </a:p>
        </p:txBody>
      </p:sp>
      <p:pic>
        <p:nvPicPr>
          <p:cNvPr id="3" name="Picture 2" descr="A picture containing background pattern&#10;&#10;Description automatically generated">
            <a:extLst>
              <a:ext uri="{FF2B5EF4-FFF2-40B4-BE49-F238E27FC236}">
                <a16:creationId xmlns:a16="http://schemas.microsoft.com/office/drawing/2014/main" id="{9C33DA96-6C65-C349-93F2-07DA87ABEBC5}"/>
              </a:ext>
            </a:extLst>
          </p:cNvPr>
          <p:cNvPicPr>
            <a:picLocks noChangeAspect="1"/>
          </p:cNvPicPr>
          <p:nvPr/>
        </p:nvPicPr>
        <p:blipFill>
          <a:blip r:embed="rId3"/>
          <a:stretch>
            <a:fillRect/>
          </a:stretch>
        </p:blipFill>
        <p:spPr>
          <a:xfrm>
            <a:off x="6504906" y="5167688"/>
            <a:ext cx="2267619" cy="1405200"/>
          </a:xfrm>
          <a:prstGeom prst="rect">
            <a:avLst/>
          </a:prstGeom>
        </p:spPr>
      </p:pic>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05"/>
        <p:cNvGrpSpPr/>
        <p:nvPr/>
      </p:nvGrpSpPr>
      <p:grpSpPr>
        <a:xfrm>
          <a:off x="0" y="0"/>
          <a:ext cx="0" cy="0"/>
          <a:chOff x="0" y="0"/>
          <a:chExt cx="0" cy="0"/>
        </a:xfrm>
      </p:grpSpPr>
      <p:sp>
        <p:nvSpPr>
          <p:cNvPr id="106" name="Google Shape;106;p3"/>
          <p:cNvSpPr txBox="1"/>
          <p:nvPr/>
        </p:nvSpPr>
        <p:spPr>
          <a:xfrm>
            <a:off x="469726" y="270567"/>
            <a:ext cx="4424700" cy="10158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400"/>
              <a:buFont typeface="Arial"/>
              <a:buNone/>
            </a:pPr>
            <a:r>
              <a:rPr lang="en-IE" sz="2400" b="1" i="0" u="sng" strike="noStrike" cap="none">
                <a:solidFill>
                  <a:schemeClr val="dk1"/>
                </a:solidFill>
                <a:latin typeface="Calibri"/>
                <a:ea typeface="Calibri"/>
                <a:cs typeface="Calibri"/>
                <a:sym typeface="Calibri"/>
              </a:rPr>
              <a:t>Number</a:t>
            </a:r>
            <a:endParaRPr sz="1400" b="0" i="0" u="none" strike="noStrike" cap="none">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800"/>
              <a:buFont typeface="Arial"/>
              <a:buNone/>
            </a:pPr>
            <a:endParaRPr sz="1800" b="0" i="0" u="none" strike="noStrike" cap="none">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1800"/>
              <a:buFont typeface="Arial"/>
              <a:buNone/>
            </a:pPr>
            <a:endParaRPr sz="1800" b="0" i="0" u="none" strike="noStrike" cap="none">
              <a:solidFill>
                <a:schemeClr val="dk1"/>
              </a:solidFill>
              <a:latin typeface="Calibri"/>
              <a:ea typeface="Calibri"/>
              <a:cs typeface="Calibri"/>
              <a:sym typeface="Calibri"/>
            </a:endParaRPr>
          </a:p>
        </p:txBody>
      </p:sp>
      <p:sp>
        <p:nvSpPr>
          <p:cNvPr id="107" name="Google Shape;107;p3"/>
          <p:cNvSpPr txBox="1"/>
          <p:nvPr/>
        </p:nvSpPr>
        <p:spPr>
          <a:xfrm>
            <a:off x="378630" y="971550"/>
            <a:ext cx="8319600" cy="7263486"/>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000"/>
              <a:buFont typeface="Arial"/>
              <a:buNone/>
            </a:pPr>
            <a:r>
              <a:rPr lang="en-IE" sz="2000" b="1" i="0" u="none" strike="noStrike" cap="none" dirty="0">
                <a:solidFill>
                  <a:schemeClr val="dk1"/>
                </a:solidFill>
                <a:latin typeface="Calibri"/>
                <a:ea typeface="Calibri"/>
                <a:cs typeface="Calibri"/>
                <a:sym typeface="Calibri"/>
              </a:rPr>
              <a:t>Look carefully at the poster</a:t>
            </a:r>
            <a:endParaRPr sz="1400" b="0" i="0" u="none" strike="noStrike" cap="none" dirty="0">
              <a:solidFill>
                <a:srgbClr val="000000"/>
              </a:solidFill>
              <a:latin typeface="Arial"/>
              <a:ea typeface="Arial"/>
              <a:cs typeface="Arial"/>
              <a:sym typeface="Arial"/>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Can you see these items? How many of each can you see?</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Octopus</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Stripy fish</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Dolphins</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Jellyfish</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Bubbles</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Rocks</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Crabs</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Lobsters</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Sharks</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Shells</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Seahorses</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Turtles</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Whales</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Clownfish</a:t>
            </a: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Treasure Chest</a:t>
            </a: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Coins</a:t>
            </a:r>
          </a:p>
          <a:p>
            <a:pPr marL="285750" marR="0" lvl="0" indent="-285750" algn="l" rtl="0">
              <a:lnSpc>
                <a:spcPct val="100000"/>
              </a:lnSpc>
              <a:spcBef>
                <a:spcPts val="0"/>
              </a:spcBef>
              <a:spcAft>
                <a:spcPts val="0"/>
              </a:spcAft>
              <a:buClr>
                <a:schemeClr val="dk1"/>
              </a:buClr>
              <a:buSzPts val="1800"/>
              <a:buFont typeface="Calibri"/>
              <a:buChar char="-"/>
            </a:pPr>
            <a:endParaRPr lang="en-IE"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endParaRPr lang="en-IE"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endParaRPr sz="1800"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None/>
            </a:pP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800"/>
              <a:buFont typeface="Arial"/>
              <a:buNone/>
            </a:pPr>
            <a:endParaRPr sz="1800" b="0" i="0" u="none" strike="noStrike" cap="none" dirty="0">
              <a:solidFill>
                <a:schemeClr val="dk1"/>
              </a:solidFill>
              <a:latin typeface="Calibri"/>
              <a:ea typeface="Calibri"/>
              <a:cs typeface="Calibri"/>
              <a:sym typeface="Calibri"/>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dirty="0">
              <a:solidFill>
                <a:schemeClr val="dk1"/>
              </a:solidFill>
              <a:latin typeface="Calibri"/>
              <a:ea typeface="Calibri"/>
              <a:cs typeface="Calibri"/>
              <a:sym typeface="Calibri"/>
            </a:endParaRPr>
          </a:p>
        </p:txBody>
      </p:sp>
      <p:pic>
        <p:nvPicPr>
          <p:cNvPr id="3" name="Picture 2" descr="A picture containing background pattern&#10;&#10;Description automatically generated">
            <a:extLst>
              <a:ext uri="{FF2B5EF4-FFF2-40B4-BE49-F238E27FC236}">
                <a16:creationId xmlns:a16="http://schemas.microsoft.com/office/drawing/2014/main" id="{A00886F8-6B1F-0F45-A734-E06FE7075DA1}"/>
              </a:ext>
            </a:extLst>
          </p:cNvPr>
          <p:cNvPicPr>
            <a:picLocks noChangeAspect="1"/>
          </p:cNvPicPr>
          <p:nvPr/>
        </p:nvPicPr>
        <p:blipFill>
          <a:blip r:embed="rId3"/>
          <a:stretch>
            <a:fillRect/>
          </a:stretch>
        </p:blipFill>
        <p:spPr>
          <a:xfrm>
            <a:off x="3960929" y="1987350"/>
            <a:ext cx="4804441" cy="2977220"/>
          </a:xfrm>
          <a:prstGeom prst="rect">
            <a:avLst/>
          </a:prstGeom>
        </p:spPr>
      </p:pic>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Google Shape;113;p4"/>
          <p:cNvSpPr txBox="1"/>
          <p:nvPr/>
        </p:nvSpPr>
        <p:spPr>
          <a:xfrm>
            <a:off x="257175" y="421951"/>
            <a:ext cx="4509300" cy="7695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400"/>
              <a:buFont typeface="Arial"/>
              <a:buNone/>
            </a:pPr>
            <a:r>
              <a:rPr lang="en-IE" sz="2400" b="1" i="0" u="sng" strike="noStrike" cap="none">
                <a:solidFill>
                  <a:schemeClr val="dk1"/>
                </a:solidFill>
                <a:latin typeface="Calibri"/>
                <a:ea typeface="Calibri"/>
                <a:cs typeface="Calibri"/>
                <a:sym typeface="Calibri"/>
              </a:rPr>
              <a:t>Numbers and Numerals</a:t>
            </a:r>
            <a:endParaRPr sz="1400" b="0" i="0" u="none" strike="noStrike" cap="none">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000"/>
              <a:buFont typeface="Arial"/>
              <a:buNone/>
            </a:pPr>
            <a:r>
              <a:rPr lang="en-IE" sz="1000" b="0" i="0" u="none" strike="noStrike" cap="none">
                <a:solidFill>
                  <a:schemeClr val="dk1"/>
                </a:solidFill>
                <a:latin typeface="Calibri"/>
                <a:ea typeface="Calibri"/>
                <a:cs typeface="Calibri"/>
                <a:sym typeface="Calibri"/>
              </a:rPr>
              <a:t>(Although technically we are talking about numerals here, children tend to use the term number, so that is what we have used in the suggestions)</a:t>
            </a:r>
            <a:endParaRPr sz="1000" b="0" i="0" u="none" strike="noStrike" cap="none">
              <a:solidFill>
                <a:schemeClr val="dk1"/>
              </a:solidFill>
              <a:latin typeface="Calibri"/>
              <a:ea typeface="Calibri"/>
              <a:cs typeface="Calibri"/>
              <a:sym typeface="Calibri"/>
            </a:endParaRPr>
          </a:p>
        </p:txBody>
      </p:sp>
      <p:sp>
        <p:nvSpPr>
          <p:cNvPr id="114" name="Google Shape;114;p4"/>
          <p:cNvSpPr txBox="1"/>
          <p:nvPr/>
        </p:nvSpPr>
        <p:spPr>
          <a:xfrm>
            <a:off x="257175" y="1243670"/>
            <a:ext cx="5186400" cy="4278054"/>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000"/>
              <a:buFont typeface="Arial"/>
              <a:buNone/>
            </a:pPr>
            <a:r>
              <a:rPr lang="en-IE" sz="2000" b="1" i="0" u="none" strike="noStrike" cap="none" dirty="0">
                <a:solidFill>
                  <a:schemeClr val="dk1"/>
                </a:solidFill>
                <a:latin typeface="Calibri"/>
                <a:ea typeface="Calibri"/>
                <a:cs typeface="Calibri"/>
                <a:sym typeface="Calibri"/>
              </a:rPr>
              <a:t>Look carefully at the poster</a:t>
            </a: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800"/>
              <a:buFont typeface="Arial"/>
              <a:buNone/>
            </a:pPr>
            <a:endParaRPr sz="1800" b="0" i="0" u="none" strike="noStrike" cap="none"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Can you see any numbers on the poster?  Where?</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What numbers can you see?</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There are some numbers printed. What are they?</a:t>
            </a: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Find the odd numbers.</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Find the even numbers.</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Show me the number that comes before 5. What is it?</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Show me the number that comes between 3 and 5. What is it?</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Show me the number that is 2 less than 4. What is it?</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Show me the number that is 3 more than 1. What is it?</a:t>
            </a:r>
            <a:endParaRPr sz="1400" b="0" i="0" u="none" strike="noStrike" cap="none" dirty="0">
              <a:solidFill>
                <a:srgbClr val="000000"/>
              </a:solidFill>
              <a:latin typeface="Arial"/>
              <a:ea typeface="Arial"/>
              <a:cs typeface="Arial"/>
              <a:sym typeface="Arial"/>
            </a:endParaRPr>
          </a:p>
        </p:txBody>
      </p:sp>
      <p:pic>
        <p:nvPicPr>
          <p:cNvPr id="3" name="Picture 2" descr="A picture containing background pattern&#10;&#10;Description automatically generated">
            <a:extLst>
              <a:ext uri="{FF2B5EF4-FFF2-40B4-BE49-F238E27FC236}">
                <a16:creationId xmlns:a16="http://schemas.microsoft.com/office/drawing/2014/main" id="{0AC18C4D-2D5A-FC4B-9EDC-3A279362E336}"/>
              </a:ext>
            </a:extLst>
          </p:cNvPr>
          <p:cNvPicPr>
            <a:picLocks noChangeAspect="1"/>
          </p:cNvPicPr>
          <p:nvPr/>
        </p:nvPicPr>
        <p:blipFill>
          <a:blip r:embed="rId3"/>
          <a:stretch>
            <a:fillRect/>
          </a:stretch>
        </p:blipFill>
        <p:spPr>
          <a:xfrm>
            <a:off x="5443575" y="127000"/>
            <a:ext cx="3452877" cy="2139682"/>
          </a:xfrm>
          <a:prstGeom prst="rect">
            <a:avLst/>
          </a:prstGeom>
        </p:spPr>
      </p:pic>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20"/>
        <p:cNvGrpSpPr/>
        <p:nvPr/>
      </p:nvGrpSpPr>
      <p:grpSpPr>
        <a:xfrm>
          <a:off x="0" y="0"/>
          <a:ext cx="0" cy="0"/>
          <a:chOff x="0" y="0"/>
          <a:chExt cx="0" cy="0"/>
        </a:xfrm>
      </p:grpSpPr>
      <p:sp>
        <p:nvSpPr>
          <p:cNvPr id="121" name="Google Shape;121;p5"/>
          <p:cNvSpPr txBox="1"/>
          <p:nvPr/>
        </p:nvSpPr>
        <p:spPr>
          <a:xfrm>
            <a:off x="307495" y="174900"/>
            <a:ext cx="6379200" cy="4617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400"/>
              <a:buFont typeface="Arial"/>
              <a:buNone/>
            </a:pPr>
            <a:r>
              <a:rPr lang="en-IE" sz="2400" b="1" i="0" u="sng" strike="noStrike" cap="none">
                <a:solidFill>
                  <a:schemeClr val="dk1"/>
                </a:solidFill>
                <a:latin typeface="Calibri"/>
                <a:ea typeface="Calibri"/>
                <a:cs typeface="Calibri"/>
                <a:sym typeface="Calibri"/>
              </a:rPr>
              <a:t>Spatial Awareness – Positional Language</a:t>
            </a:r>
            <a:endParaRPr sz="2400" b="1" i="0" u="sng" strike="noStrike" cap="none">
              <a:solidFill>
                <a:schemeClr val="dk1"/>
              </a:solidFill>
              <a:latin typeface="Calibri"/>
              <a:ea typeface="Calibri"/>
              <a:cs typeface="Calibri"/>
              <a:sym typeface="Calibri"/>
            </a:endParaRPr>
          </a:p>
        </p:txBody>
      </p:sp>
      <p:sp>
        <p:nvSpPr>
          <p:cNvPr id="122" name="Google Shape;122;p5"/>
          <p:cNvSpPr txBox="1"/>
          <p:nvPr/>
        </p:nvSpPr>
        <p:spPr>
          <a:xfrm>
            <a:off x="378619" y="971550"/>
            <a:ext cx="3886200" cy="4739719"/>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000"/>
              <a:buFont typeface="Arial"/>
              <a:buNone/>
            </a:pPr>
            <a:r>
              <a:rPr lang="en-IE" sz="2000" b="1" i="0" u="none" strike="noStrike" cap="none" dirty="0">
                <a:solidFill>
                  <a:schemeClr val="dk1"/>
                </a:solidFill>
                <a:latin typeface="Calibri"/>
                <a:ea typeface="Calibri"/>
                <a:cs typeface="Calibri"/>
                <a:sym typeface="Calibri"/>
              </a:rPr>
              <a:t>Look carefully at the poster</a:t>
            </a:r>
            <a:endParaRPr sz="1400" b="0" i="0" u="none" strike="noStrike" cap="none" dirty="0">
              <a:solidFill>
                <a:srgbClr val="000000"/>
              </a:solidFill>
              <a:latin typeface="Arial"/>
              <a:ea typeface="Arial"/>
              <a:cs typeface="Arial"/>
              <a:sym typeface="Arial"/>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What can you see </a:t>
            </a:r>
            <a:r>
              <a:rPr lang="en-IE" sz="1800" dirty="0">
                <a:solidFill>
                  <a:schemeClr val="dk1"/>
                </a:solidFill>
                <a:latin typeface="Calibri"/>
                <a:ea typeface="Calibri"/>
                <a:cs typeface="Calibri"/>
                <a:sym typeface="Calibri"/>
              </a:rPr>
              <a:t>on the sand?</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b="0" i="0" u="none" strike="noStrike" cap="none" dirty="0">
                <a:solidFill>
                  <a:schemeClr val="dk1"/>
                </a:solidFill>
                <a:latin typeface="Calibri"/>
                <a:ea typeface="Calibri"/>
                <a:cs typeface="Calibri"/>
                <a:sym typeface="Calibri"/>
              </a:rPr>
              <a:t>What can you see </a:t>
            </a:r>
            <a:r>
              <a:rPr lang="en-IE" sz="1800" dirty="0">
                <a:solidFill>
                  <a:schemeClr val="dk1"/>
                </a:solidFill>
                <a:latin typeface="Calibri"/>
                <a:ea typeface="Calibri"/>
                <a:cs typeface="Calibri"/>
                <a:sym typeface="Calibri"/>
              </a:rPr>
              <a:t>behind the light green seaweed?</a:t>
            </a:r>
            <a:r>
              <a:rPr lang="en-IE" sz="1800" b="0" i="0" u="none" strike="noStrike" cap="none" dirty="0">
                <a:solidFill>
                  <a:schemeClr val="dk1"/>
                </a:solidFill>
                <a:latin typeface="Calibri"/>
                <a:ea typeface="Calibri"/>
                <a:cs typeface="Calibri"/>
                <a:sym typeface="Calibri"/>
              </a:rPr>
              <a:t> </a:t>
            </a:r>
            <a:endParaRPr sz="1400" b="0" i="0"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Can you see any starfish? Where are they?</a:t>
            </a:r>
            <a:r>
              <a:rPr lang="en-IE" sz="1100" i="1" dirty="0">
                <a:solidFill>
                  <a:schemeClr val="dk1"/>
                </a:solidFill>
                <a:latin typeface="Calibri"/>
                <a:ea typeface="Calibri"/>
                <a:cs typeface="Calibri"/>
                <a:sym typeface="Calibri"/>
              </a:rPr>
              <a:t> </a:t>
            </a:r>
            <a:endParaRPr sz="1100" i="1"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Tell me about the bubbles -</a:t>
            </a:r>
            <a:r>
              <a:rPr lang="en-IE" sz="1200" i="1" dirty="0">
                <a:solidFill>
                  <a:schemeClr val="dk1"/>
                </a:solidFill>
                <a:latin typeface="Calibri"/>
                <a:ea typeface="Calibri"/>
                <a:cs typeface="Calibri"/>
                <a:sym typeface="Calibri"/>
              </a:rPr>
              <a:t> compare sizes, where are they?</a:t>
            </a:r>
            <a:endParaRPr sz="800" b="0" i="1" u="none" strike="noStrike" cap="none" dirty="0">
              <a:solidFill>
                <a:srgbClr val="000000"/>
              </a:solidFill>
              <a:latin typeface="Arial"/>
              <a:ea typeface="Arial"/>
              <a:cs typeface="Arial"/>
              <a:sym typeface="Arial"/>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Show me a fish that is swimming to the right? to the left.</a:t>
            </a:r>
            <a:r>
              <a:rPr lang="en-IE" sz="1800" dirty="0">
                <a:solidFill>
                  <a:srgbClr val="FF0000"/>
                </a:solidFill>
                <a:latin typeface="Calibri"/>
                <a:ea typeface="Calibri"/>
                <a:cs typeface="Calibri"/>
                <a:sym typeface="Calibri"/>
              </a:rPr>
              <a:t> </a:t>
            </a: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In which direction is the turtle/ jellyfish going?</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chemeClr val="dk1"/>
              </a:buClr>
              <a:buSzPts val="1800"/>
              <a:buFont typeface="Calibri"/>
              <a:buChar char="-"/>
            </a:pPr>
            <a:r>
              <a:rPr lang="en-IE" sz="1800" dirty="0">
                <a:solidFill>
                  <a:schemeClr val="dk1"/>
                </a:solidFill>
                <a:latin typeface="Calibri"/>
                <a:ea typeface="Calibri"/>
                <a:cs typeface="Calibri"/>
                <a:sym typeface="Calibri"/>
              </a:rPr>
              <a:t>Where is the octopus hiding?</a:t>
            </a:r>
            <a:endParaRPr sz="1800" dirty="0">
              <a:solidFill>
                <a:schemeClr val="dk1"/>
              </a:solidFill>
              <a:latin typeface="Calibri"/>
              <a:ea typeface="Calibri"/>
              <a:cs typeface="Calibri"/>
              <a:sym typeface="Calibri"/>
            </a:endParaRPr>
          </a:p>
          <a:p>
            <a:pPr marL="285750" marR="0" lvl="0" indent="-285750" algn="l" rtl="0">
              <a:lnSpc>
                <a:spcPct val="100000"/>
              </a:lnSpc>
              <a:spcBef>
                <a:spcPts val="0"/>
              </a:spcBef>
              <a:spcAft>
                <a:spcPts val="0"/>
              </a:spcAft>
              <a:buClr>
                <a:srgbClr val="FF0000"/>
              </a:buClr>
              <a:buSzPts val="1800"/>
              <a:buFont typeface="Calibri"/>
              <a:buChar char="-"/>
            </a:pPr>
            <a:r>
              <a:rPr lang="en-IE" sz="1800" dirty="0">
                <a:solidFill>
                  <a:schemeClr val="tx1"/>
                </a:solidFill>
                <a:latin typeface="Calibri"/>
                <a:ea typeface="Calibri"/>
                <a:cs typeface="Calibri"/>
                <a:sym typeface="Calibri"/>
              </a:rPr>
              <a:t>What can you see in/on/in front of/beside/next to/behind the chest?</a:t>
            </a:r>
            <a:endParaRPr sz="1800" dirty="0">
              <a:solidFill>
                <a:schemeClr val="tx1"/>
              </a:solidFill>
              <a:latin typeface="Calibri"/>
              <a:ea typeface="Calibri"/>
              <a:cs typeface="Calibri"/>
              <a:sym typeface="Calibri"/>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dirty="0">
              <a:solidFill>
                <a:srgbClr val="FF0000"/>
              </a:solidFill>
              <a:latin typeface="Calibri"/>
              <a:ea typeface="Calibri"/>
              <a:cs typeface="Calibri"/>
              <a:sym typeface="Calibri"/>
            </a:endParaRPr>
          </a:p>
        </p:txBody>
      </p:sp>
      <p:pic>
        <p:nvPicPr>
          <p:cNvPr id="3" name="Picture 2" descr="A picture containing background pattern&#10;&#10;Description automatically generated">
            <a:extLst>
              <a:ext uri="{FF2B5EF4-FFF2-40B4-BE49-F238E27FC236}">
                <a16:creationId xmlns:a16="http://schemas.microsoft.com/office/drawing/2014/main" id="{5D0EDC5D-A79E-DE41-B450-81D1D1C7BFAE}"/>
              </a:ext>
            </a:extLst>
          </p:cNvPr>
          <p:cNvPicPr>
            <a:picLocks noChangeAspect="1"/>
          </p:cNvPicPr>
          <p:nvPr/>
        </p:nvPicPr>
        <p:blipFill>
          <a:blip r:embed="rId3"/>
          <a:stretch>
            <a:fillRect/>
          </a:stretch>
        </p:blipFill>
        <p:spPr>
          <a:xfrm>
            <a:off x="4264819" y="1954290"/>
            <a:ext cx="4759578" cy="2949420"/>
          </a:xfrm>
          <a:prstGeom prst="rect">
            <a:avLst/>
          </a:prstGeom>
        </p:spPr>
      </p:pic>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Google Shape;128;p6"/>
          <p:cNvSpPr txBox="1"/>
          <p:nvPr/>
        </p:nvSpPr>
        <p:spPr>
          <a:xfrm>
            <a:off x="1028700" y="162850"/>
            <a:ext cx="5625900" cy="4617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400"/>
              <a:buFont typeface="Arial"/>
              <a:buNone/>
            </a:pPr>
            <a:r>
              <a:rPr lang="en-IE" sz="2400" b="1" i="0" u="sng" strike="noStrike" cap="none">
                <a:solidFill>
                  <a:schemeClr val="dk1"/>
                </a:solidFill>
                <a:latin typeface="Calibri"/>
                <a:ea typeface="Calibri"/>
                <a:cs typeface="Calibri"/>
                <a:sym typeface="Calibri"/>
              </a:rPr>
              <a:t>Construction/ Art and Craft / Creativity</a:t>
            </a:r>
            <a:endParaRPr sz="1400" b="0" i="0" u="none" strike="noStrike" cap="none">
              <a:solidFill>
                <a:srgbClr val="000000"/>
              </a:solidFill>
              <a:latin typeface="Arial"/>
              <a:ea typeface="Arial"/>
              <a:cs typeface="Arial"/>
              <a:sym typeface="Arial"/>
            </a:endParaRPr>
          </a:p>
        </p:txBody>
      </p:sp>
      <p:sp>
        <p:nvSpPr>
          <p:cNvPr id="129" name="Google Shape;129;p6"/>
          <p:cNvSpPr txBox="1"/>
          <p:nvPr/>
        </p:nvSpPr>
        <p:spPr>
          <a:xfrm>
            <a:off x="469725" y="993850"/>
            <a:ext cx="4788000" cy="550916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1800"/>
              <a:buFont typeface="Arial"/>
              <a:buNone/>
            </a:pPr>
            <a:r>
              <a:rPr lang="en-IE" sz="1800" b="0" i="0" u="none" strike="noStrike" cap="none" dirty="0">
                <a:solidFill>
                  <a:schemeClr val="dk1"/>
                </a:solidFill>
                <a:latin typeface="Calibri"/>
                <a:ea typeface="Calibri"/>
                <a:cs typeface="Calibri"/>
                <a:sym typeface="Calibri"/>
              </a:rPr>
              <a:t>Can you construct this scene at home or at school?  </a:t>
            </a:r>
          </a:p>
          <a:p>
            <a:pPr marL="0" marR="0" lvl="0" indent="0" algn="l" rtl="0">
              <a:lnSpc>
                <a:spcPct val="100000"/>
              </a:lnSpc>
              <a:spcBef>
                <a:spcPts val="0"/>
              </a:spcBef>
              <a:spcAft>
                <a:spcPts val="0"/>
              </a:spcAft>
              <a:buClr>
                <a:srgbClr val="000000"/>
              </a:buClr>
              <a:buSzPts val="1800"/>
              <a:buFont typeface="Arial"/>
              <a:buNone/>
            </a:pP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800"/>
              <a:buFont typeface="Arial"/>
              <a:buNone/>
            </a:pPr>
            <a:r>
              <a:rPr lang="en-IE" sz="1800" b="0" i="0" u="none" strike="noStrike" cap="none" dirty="0">
                <a:solidFill>
                  <a:schemeClr val="dk1"/>
                </a:solidFill>
                <a:latin typeface="Calibri"/>
                <a:ea typeface="Calibri"/>
                <a:cs typeface="Calibri"/>
                <a:sym typeface="Calibri"/>
              </a:rPr>
              <a:t>It does not need to be exactly the same but it should have the main elements. Perhaps you have ideas of things that can be added.</a:t>
            </a: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800"/>
              <a:buFont typeface="Arial"/>
              <a:buNone/>
            </a:pPr>
            <a:endParaRPr sz="1800" b="0" i="0" u="none" strike="noStrike" cap="none"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1800"/>
              <a:buFont typeface="Arial"/>
              <a:buNone/>
            </a:pPr>
            <a:r>
              <a:rPr lang="en-IE" sz="1800" b="0" i="0" u="none" strike="noStrike" cap="none" dirty="0">
                <a:solidFill>
                  <a:schemeClr val="dk1"/>
                </a:solidFill>
                <a:latin typeface="Calibri"/>
                <a:ea typeface="Calibri"/>
                <a:cs typeface="Calibri"/>
                <a:sym typeface="Calibri"/>
              </a:rPr>
              <a:t> Work by yourself or with a friend or group. </a:t>
            </a: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800"/>
              <a:buFont typeface="Arial"/>
              <a:buNone/>
            </a:pPr>
            <a:endParaRPr sz="1800" b="0" i="0" u="none" strike="noStrike" cap="none"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1800"/>
              <a:buFont typeface="Arial"/>
              <a:buNone/>
            </a:pPr>
            <a:r>
              <a:rPr lang="en-IE" sz="1800" b="0" i="0" u="none" strike="noStrike" cap="none" dirty="0">
                <a:solidFill>
                  <a:schemeClr val="dk1"/>
                </a:solidFill>
                <a:latin typeface="Calibri"/>
                <a:ea typeface="Calibri"/>
                <a:cs typeface="Calibri"/>
                <a:sym typeface="Calibri"/>
              </a:rPr>
              <a:t>What will you use as the background? Perhaps a box to make a </a:t>
            </a:r>
            <a:r>
              <a:rPr lang="en-IE" sz="1800" dirty="0">
                <a:solidFill>
                  <a:schemeClr val="dk1"/>
                </a:solidFill>
                <a:latin typeface="Calibri"/>
                <a:ea typeface="Calibri"/>
                <a:cs typeface="Calibri"/>
                <a:sym typeface="Calibri"/>
              </a:rPr>
              <a:t>diorama, or a page to make a collage or picture.</a:t>
            </a:r>
          </a:p>
          <a:p>
            <a:pPr marL="0" marR="0" lvl="0" indent="0" algn="l" rtl="0">
              <a:lnSpc>
                <a:spcPct val="100000"/>
              </a:lnSpc>
              <a:spcBef>
                <a:spcPts val="0"/>
              </a:spcBef>
              <a:spcAft>
                <a:spcPts val="0"/>
              </a:spcAft>
              <a:buClr>
                <a:srgbClr val="000000"/>
              </a:buClr>
              <a:buSzPts val="1800"/>
              <a:buFont typeface="Arial"/>
              <a:buNone/>
            </a:pP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800"/>
              <a:buFont typeface="Arial"/>
              <a:buNone/>
            </a:pPr>
            <a:r>
              <a:rPr lang="en-IE" sz="1800" b="0" i="0" u="none" strike="noStrike" cap="none" dirty="0">
                <a:solidFill>
                  <a:schemeClr val="dk1"/>
                </a:solidFill>
                <a:latin typeface="Calibri"/>
                <a:ea typeface="Calibri"/>
                <a:cs typeface="Calibri"/>
                <a:sym typeface="Calibri"/>
              </a:rPr>
              <a:t>What can you use to make </a:t>
            </a:r>
            <a:r>
              <a:rPr lang="en-IE" sz="1800" dirty="0">
                <a:solidFill>
                  <a:schemeClr val="dk1"/>
                </a:solidFill>
                <a:latin typeface="Calibri"/>
                <a:ea typeface="Calibri"/>
                <a:cs typeface="Calibri"/>
                <a:sym typeface="Calibri"/>
              </a:rPr>
              <a:t>the fish</a:t>
            </a:r>
            <a:r>
              <a:rPr lang="en-IE" sz="1800" b="0" i="0" u="none" strike="noStrike" cap="none" dirty="0">
                <a:solidFill>
                  <a:schemeClr val="dk1"/>
                </a:solidFill>
                <a:latin typeface="Calibri"/>
                <a:ea typeface="Calibri"/>
                <a:cs typeface="Calibri"/>
                <a:sym typeface="Calibri"/>
              </a:rPr>
              <a:t>? Can you </a:t>
            </a:r>
            <a:r>
              <a:rPr lang="en-IE" sz="1800" dirty="0">
                <a:solidFill>
                  <a:schemeClr val="dk1"/>
                </a:solidFill>
                <a:latin typeface="Calibri"/>
                <a:ea typeface="Calibri"/>
                <a:cs typeface="Calibri"/>
                <a:sym typeface="Calibri"/>
              </a:rPr>
              <a:t>make different sizes, types and colours of fish?</a:t>
            </a: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800"/>
              <a:buFont typeface="Arial"/>
              <a:buNone/>
            </a:pPr>
            <a:r>
              <a:rPr lang="en-IE" sz="1800" b="0" i="0" u="none" strike="noStrike" cap="none" dirty="0">
                <a:solidFill>
                  <a:schemeClr val="dk1"/>
                </a:solidFill>
                <a:latin typeface="Calibri"/>
                <a:ea typeface="Calibri"/>
                <a:cs typeface="Calibri"/>
                <a:sym typeface="Calibri"/>
              </a:rPr>
              <a:t>How will you make </a:t>
            </a:r>
            <a:r>
              <a:rPr lang="en-IE" sz="1800" dirty="0">
                <a:solidFill>
                  <a:schemeClr val="dk1"/>
                </a:solidFill>
                <a:latin typeface="Calibri"/>
                <a:ea typeface="Calibri"/>
                <a:cs typeface="Calibri"/>
                <a:sym typeface="Calibri"/>
              </a:rPr>
              <a:t>seaweed</a:t>
            </a:r>
            <a:r>
              <a:rPr lang="en-IE" sz="1800" b="0" i="0" u="none" strike="noStrike" cap="none" dirty="0">
                <a:solidFill>
                  <a:schemeClr val="dk1"/>
                </a:solidFill>
                <a:latin typeface="Calibri"/>
                <a:ea typeface="Calibri"/>
                <a:cs typeface="Calibri"/>
                <a:sym typeface="Calibri"/>
              </a:rPr>
              <a:t>? Will all your </a:t>
            </a:r>
            <a:r>
              <a:rPr lang="en-IE" sz="1800" dirty="0">
                <a:solidFill>
                  <a:schemeClr val="dk1"/>
                </a:solidFill>
                <a:latin typeface="Calibri"/>
                <a:ea typeface="Calibri"/>
                <a:cs typeface="Calibri"/>
                <a:sym typeface="Calibri"/>
              </a:rPr>
              <a:t>seaweed</a:t>
            </a:r>
            <a:r>
              <a:rPr lang="en-IE" sz="1800" b="0" i="0" u="none" strike="noStrike" cap="none" dirty="0">
                <a:solidFill>
                  <a:schemeClr val="dk1"/>
                </a:solidFill>
                <a:latin typeface="Calibri"/>
                <a:ea typeface="Calibri"/>
                <a:cs typeface="Calibri"/>
                <a:sym typeface="Calibri"/>
              </a:rPr>
              <a:t> look the same, or will they be different? </a:t>
            </a: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800"/>
              <a:buFont typeface="Arial"/>
              <a:buNone/>
            </a:pPr>
            <a:endParaRPr lang="en-IE" sz="1800"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1800"/>
              <a:buFont typeface="Arial"/>
              <a:buNone/>
            </a:pPr>
            <a:r>
              <a:rPr lang="en-IE" sz="1800" dirty="0">
                <a:solidFill>
                  <a:schemeClr val="dk1"/>
                </a:solidFill>
                <a:latin typeface="Calibri"/>
                <a:ea typeface="Calibri"/>
                <a:cs typeface="Calibri"/>
                <a:sym typeface="Calibri"/>
              </a:rPr>
              <a:t>Will you add any people figures? Perhaps a diver, a pirate, an explorer or a mermaid.</a:t>
            </a:r>
            <a:endParaRPr sz="1800" dirty="0">
              <a:solidFill>
                <a:schemeClr val="dk1"/>
              </a:solidFill>
              <a:latin typeface="Calibri"/>
              <a:ea typeface="Calibri"/>
              <a:cs typeface="Calibri"/>
              <a:sym typeface="Calibri"/>
            </a:endParaRPr>
          </a:p>
        </p:txBody>
      </p:sp>
      <p:sp>
        <p:nvSpPr>
          <p:cNvPr id="130" name="Google Shape;130;p6"/>
          <p:cNvSpPr txBox="1"/>
          <p:nvPr/>
        </p:nvSpPr>
        <p:spPr>
          <a:xfrm>
            <a:off x="5452125" y="5055500"/>
            <a:ext cx="3040200" cy="923289"/>
          </a:xfrm>
          <a:prstGeom prst="rect">
            <a:avLst/>
          </a:prstGeom>
          <a:noFill/>
          <a:ln w="38100" cap="flat" cmpd="sng">
            <a:solidFill>
              <a:schemeClr val="dk1"/>
            </a:solidFill>
            <a:prstDash val="solid"/>
            <a:round/>
            <a:headEnd type="none" w="sm" len="sm"/>
            <a:tailEnd type="none" w="sm" len="sm"/>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1800"/>
              <a:buFont typeface="Arial"/>
              <a:buNone/>
            </a:pPr>
            <a:r>
              <a:rPr lang="en-IE" sz="1800" b="0" i="1" u="none" strike="noStrike" cap="none" dirty="0">
                <a:solidFill>
                  <a:schemeClr val="dk1"/>
                </a:solidFill>
                <a:latin typeface="Calibri"/>
                <a:ea typeface="Calibri"/>
                <a:cs typeface="Calibri"/>
                <a:sym typeface="Calibri"/>
              </a:rPr>
              <a:t>Can you tell a story about the fish and other creatures in your scene?</a:t>
            </a:r>
            <a:endParaRPr sz="1800" b="0" i="1" u="none" strike="noStrike" cap="none" dirty="0">
              <a:solidFill>
                <a:schemeClr val="dk1"/>
              </a:solidFill>
              <a:latin typeface="Calibri"/>
              <a:ea typeface="Calibri"/>
              <a:cs typeface="Calibri"/>
              <a:sym typeface="Calibri"/>
            </a:endParaRPr>
          </a:p>
        </p:txBody>
      </p:sp>
      <p:pic>
        <p:nvPicPr>
          <p:cNvPr id="3" name="Picture 2" descr="A picture containing background pattern&#10;&#10;Description automatically generated">
            <a:extLst>
              <a:ext uri="{FF2B5EF4-FFF2-40B4-BE49-F238E27FC236}">
                <a16:creationId xmlns:a16="http://schemas.microsoft.com/office/drawing/2014/main" id="{45BD74C5-0DA7-9548-A0C0-3E918DFB0F60}"/>
              </a:ext>
            </a:extLst>
          </p:cNvPr>
          <p:cNvPicPr>
            <a:picLocks noChangeAspect="1"/>
          </p:cNvPicPr>
          <p:nvPr/>
        </p:nvPicPr>
        <p:blipFill>
          <a:blip r:embed="rId3"/>
          <a:stretch>
            <a:fillRect/>
          </a:stretch>
        </p:blipFill>
        <p:spPr>
          <a:xfrm>
            <a:off x="5384773" y="1308428"/>
            <a:ext cx="3107551" cy="1925690"/>
          </a:xfrm>
          <a:prstGeom prst="rect">
            <a:avLst/>
          </a:prstGeom>
        </p:spPr>
      </p:pic>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35"/>
        <p:cNvGrpSpPr/>
        <p:nvPr/>
      </p:nvGrpSpPr>
      <p:grpSpPr>
        <a:xfrm>
          <a:off x="0" y="0"/>
          <a:ext cx="0" cy="0"/>
          <a:chOff x="0" y="0"/>
          <a:chExt cx="0" cy="0"/>
        </a:xfrm>
      </p:grpSpPr>
      <p:sp>
        <p:nvSpPr>
          <p:cNvPr id="136" name="Google Shape;136;p7"/>
          <p:cNvSpPr txBox="1"/>
          <p:nvPr/>
        </p:nvSpPr>
        <p:spPr>
          <a:xfrm>
            <a:off x="307512" y="174895"/>
            <a:ext cx="4509300" cy="4617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400"/>
              <a:buFont typeface="Arial"/>
              <a:buNone/>
            </a:pPr>
            <a:r>
              <a:rPr lang="en-IE" sz="2400" b="1" i="0" u="sng" strike="noStrike" cap="none">
                <a:solidFill>
                  <a:schemeClr val="dk1"/>
                </a:solidFill>
                <a:latin typeface="Calibri"/>
                <a:ea typeface="Calibri"/>
                <a:cs typeface="Calibri"/>
                <a:sym typeface="Calibri"/>
              </a:rPr>
              <a:t>Number stories</a:t>
            </a:r>
            <a:endParaRPr sz="2400" b="1" i="0" u="sng" strike="noStrike" cap="none">
              <a:solidFill>
                <a:schemeClr val="dk1"/>
              </a:solidFill>
              <a:latin typeface="Calibri"/>
              <a:ea typeface="Calibri"/>
              <a:cs typeface="Calibri"/>
              <a:sym typeface="Calibri"/>
            </a:endParaRPr>
          </a:p>
        </p:txBody>
      </p:sp>
      <p:sp>
        <p:nvSpPr>
          <p:cNvPr id="137" name="Google Shape;137;p7"/>
          <p:cNvSpPr txBox="1"/>
          <p:nvPr/>
        </p:nvSpPr>
        <p:spPr>
          <a:xfrm>
            <a:off x="378618" y="971550"/>
            <a:ext cx="4257600" cy="7017265"/>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000"/>
              <a:buFont typeface="Arial"/>
              <a:buNone/>
            </a:pPr>
            <a:r>
              <a:rPr lang="en-IE" sz="2000" b="0" i="0" u="none" strike="noStrike" cap="none" dirty="0">
                <a:solidFill>
                  <a:schemeClr val="dk1"/>
                </a:solidFill>
                <a:latin typeface="Calibri"/>
                <a:ea typeface="Calibri"/>
                <a:cs typeface="Calibri"/>
                <a:sym typeface="Calibri"/>
              </a:rPr>
              <a:t>Use your counters to help you solve these problems.</a:t>
            </a: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2000"/>
              <a:buFont typeface="Arial"/>
              <a:buNone/>
            </a:pPr>
            <a:r>
              <a:rPr lang="en-IE" sz="2000" b="0" i="0" u="none" strike="noStrike" cap="none" dirty="0">
                <a:solidFill>
                  <a:schemeClr val="dk1"/>
                </a:solidFill>
                <a:latin typeface="Calibri"/>
                <a:ea typeface="Calibri"/>
                <a:cs typeface="Calibri"/>
                <a:sym typeface="Calibri"/>
              </a:rPr>
              <a:t>Then work with a partner to make up question for each other to answer.</a:t>
            </a:r>
            <a:endParaRPr sz="1400" b="0" i="0"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2000"/>
              <a:buFont typeface="Arial"/>
              <a:buNone/>
            </a:pPr>
            <a:endParaRPr sz="2000" b="0" i="0" u="none" strike="noStrike" cap="none" dirty="0">
              <a:solidFill>
                <a:schemeClr val="dk1"/>
              </a:solidFill>
              <a:latin typeface="Calibri"/>
              <a:ea typeface="Calibri"/>
              <a:cs typeface="Calibri"/>
              <a:sym typeface="Calibri"/>
            </a:endParaRPr>
          </a:p>
          <a:p>
            <a:pPr marL="457200" marR="0" lvl="0" indent="-444500" algn="l" rtl="0">
              <a:lnSpc>
                <a:spcPct val="100000"/>
              </a:lnSpc>
              <a:spcBef>
                <a:spcPts val="0"/>
              </a:spcBef>
              <a:spcAft>
                <a:spcPts val="0"/>
              </a:spcAft>
              <a:buClr>
                <a:schemeClr val="dk1"/>
              </a:buClr>
              <a:buSzPts val="1800"/>
              <a:buFont typeface="Calibri"/>
              <a:buAutoNum type="arabicPeriod"/>
            </a:pPr>
            <a:r>
              <a:rPr lang="en-IE" sz="1800" dirty="0">
                <a:solidFill>
                  <a:schemeClr val="dk1"/>
                </a:solidFill>
                <a:latin typeface="Calibri"/>
                <a:ea typeface="Calibri"/>
                <a:cs typeface="Calibri"/>
                <a:sym typeface="Calibri"/>
              </a:rPr>
              <a:t>I can see 5 stripy fish. 2 more are hiding behind the seaweed. How many are there altogether?</a:t>
            </a:r>
            <a:endParaRPr sz="1800" dirty="0">
              <a:solidFill>
                <a:schemeClr val="dk1"/>
              </a:solidFill>
              <a:latin typeface="Calibri"/>
              <a:ea typeface="Calibri"/>
              <a:cs typeface="Calibri"/>
              <a:sym typeface="Calibri"/>
            </a:endParaRPr>
          </a:p>
          <a:p>
            <a:pPr marL="457200" marR="0" lvl="0" indent="-444500" algn="l" rtl="0">
              <a:lnSpc>
                <a:spcPct val="100000"/>
              </a:lnSpc>
              <a:spcBef>
                <a:spcPts val="0"/>
              </a:spcBef>
              <a:spcAft>
                <a:spcPts val="0"/>
              </a:spcAft>
              <a:buClr>
                <a:schemeClr val="dk1"/>
              </a:buClr>
              <a:buSzPts val="1800"/>
              <a:buFont typeface="Calibri"/>
              <a:buAutoNum type="arabicPeriod"/>
            </a:pPr>
            <a:r>
              <a:rPr lang="en-IE" sz="1800" dirty="0">
                <a:solidFill>
                  <a:schemeClr val="dk1"/>
                </a:solidFill>
                <a:latin typeface="Calibri"/>
                <a:ea typeface="Calibri"/>
                <a:cs typeface="Calibri"/>
                <a:sym typeface="Calibri"/>
              </a:rPr>
              <a:t>Two starfish are beside  the rock. Three starfish are on the rock. There is one starfish in the chest. How many in all?</a:t>
            </a:r>
            <a:endParaRPr sz="1800" dirty="0">
              <a:solidFill>
                <a:schemeClr val="dk1"/>
              </a:solidFill>
              <a:latin typeface="Calibri"/>
              <a:ea typeface="Calibri"/>
              <a:cs typeface="Calibri"/>
              <a:sym typeface="Calibri"/>
            </a:endParaRPr>
          </a:p>
          <a:p>
            <a:pPr marL="457200" marR="0" lvl="0" indent="-444500" algn="l" rtl="0">
              <a:lnSpc>
                <a:spcPct val="100000"/>
              </a:lnSpc>
              <a:spcBef>
                <a:spcPts val="0"/>
              </a:spcBef>
              <a:spcAft>
                <a:spcPts val="0"/>
              </a:spcAft>
              <a:buClr>
                <a:srgbClr val="FF0000"/>
              </a:buClr>
              <a:buSzPts val="1800"/>
              <a:buFont typeface="Calibri"/>
              <a:buAutoNum type="arabicPeriod"/>
            </a:pPr>
            <a:r>
              <a:rPr lang="en-IE" sz="1800" dirty="0">
                <a:solidFill>
                  <a:schemeClr val="tx1"/>
                </a:solidFill>
                <a:latin typeface="Calibri"/>
                <a:ea typeface="Calibri"/>
                <a:cs typeface="Calibri"/>
                <a:sym typeface="Calibri"/>
              </a:rPr>
              <a:t>There are sixteen  blue  beads on the necklace. 3 have fallen off. If I put them back how many will there be?</a:t>
            </a:r>
            <a:endParaRPr sz="1800" dirty="0">
              <a:solidFill>
                <a:schemeClr val="tx1"/>
              </a:solidFill>
              <a:latin typeface="Calibri"/>
              <a:ea typeface="Calibri"/>
              <a:cs typeface="Calibri"/>
              <a:sym typeface="Calibri"/>
            </a:endParaRPr>
          </a:p>
          <a:p>
            <a:pPr marL="457200" marR="0" lvl="0" indent="0" algn="l" rtl="0">
              <a:lnSpc>
                <a:spcPct val="100000"/>
              </a:lnSpc>
              <a:spcBef>
                <a:spcPts val="0"/>
              </a:spcBef>
              <a:spcAft>
                <a:spcPts val="0"/>
              </a:spcAft>
              <a:buClr>
                <a:srgbClr val="000000"/>
              </a:buClr>
              <a:buSzPts val="1400"/>
              <a:buFont typeface="Arial"/>
              <a:buNone/>
            </a:pPr>
            <a:endParaRPr sz="1400" b="0" i="0" u="none" strike="noStrike" cap="none" dirty="0">
              <a:solidFill>
                <a:srgbClr val="000000"/>
              </a:solidFill>
              <a:latin typeface="Arial"/>
              <a:ea typeface="Arial"/>
              <a:cs typeface="Arial"/>
              <a:sym typeface="Arial"/>
            </a:endParaRPr>
          </a:p>
          <a:p>
            <a:pPr marL="457200" marR="0" lvl="0" indent="-330200" algn="l" rtl="0">
              <a:lnSpc>
                <a:spcPct val="100000"/>
              </a:lnSpc>
              <a:spcBef>
                <a:spcPts val="0"/>
              </a:spcBef>
              <a:spcAft>
                <a:spcPts val="0"/>
              </a:spcAft>
              <a:buClr>
                <a:schemeClr val="dk1"/>
              </a:buClr>
              <a:buSzPts val="2000"/>
              <a:buFont typeface="Calibri"/>
              <a:buNone/>
            </a:pPr>
            <a:endParaRPr sz="2000" b="0" i="0" u="none" strike="noStrike" cap="none" dirty="0">
              <a:solidFill>
                <a:schemeClr val="dk1"/>
              </a:solidFill>
              <a:latin typeface="Calibri"/>
              <a:ea typeface="Calibri"/>
              <a:cs typeface="Calibri"/>
              <a:sym typeface="Calibri"/>
            </a:endParaRPr>
          </a:p>
          <a:p>
            <a:pPr marL="457200" marR="0" lvl="0" indent="-330200" algn="l" rtl="0">
              <a:lnSpc>
                <a:spcPct val="100000"/>
              </a:lnSpc>
              <a:spcBef>
                <a:spcPts val="0"/>
              </a:spcBef>
              <a:spcAft>
                <a:spcPts val="0"/>
              </a:spcAft>
              <a:buClr>
                <a:schemeClr val="dk1"/>
              </a:buClr>
              <a:buSzPts val="2000"/>
              <a:buFont typeface="Calibri"/>
              <a:buNone/>
            </a:pPr>
            <a:endParaRPr sz="2000" b="0" i="0" u="none" strike="noStrike" cap="none"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2000"/>
              <a:buFont typeface="Arial"/>
              <a:buNone/>
            </a:pPr>
            <a:endParaRPr sz="2000" b="0" i="0" u="none" strike="noStrike" cap="none"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2000"/>
              <a:buFont typeface="Arial"/>
              <a:buNone/>
            </a:pPr>
            <a:endParaRPr sz="2000" b="0" i="0" u="none" strike="noStrike" cap="none"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2000"/>
              <a:buFont typeface="Arial"/>
              <a:buNone/>
            </a:pPr>
            <a:endParaRPr sz="2000" b="0" i="0" u="none" strike="noStrike" cap="none" dirty="0">
              <a:solidFill>
                <a:schemeClr val="dk1"/>
              </a:solidFill>
              <a:latin typeface="Calibri"/>
              <a:ea typeface="Calibri"/>
              <a:cs typeface="Calibri"/>
              <a:sym typeface="Calibri"/>
            </a:endParaRPr>
          </a:p>
          <a:p>
            <a:pPr marL="0" marR="0" lvl="0" indent="0" algn="l" rtl="0">
              <a:lnSpc>
                <a:spcPct val="100000"/>
              </a:lnSpc>
              <a:spcBef>
                <a:spcPts val="0"/>
              </a:spcBef>
              <a:spcAft>
                <a:spcPts val="0"/>
              </a:spcAft>
              <a:buClr>
                <a:srgbClr val="000000"/>
              </a:buClr>
              <a:buSzPts val="2000"/>
              <a:buFont typeface="Arial"/>
              <a:buNone/>
            </a:pPr>
            <a:endParaRPr sz="2000" b="0" i="0" u="none" strike="noStrike" cap="none" dirty="0">
              <a:solidFill>
                <a:schemeClr val="dk1"/>
              </a:solidFill>
              <a:latin typeface="Calibri"/>
              <a:ea typeface="Calibri"/>
              <a:cs typeface="Calibri"/>
              <a:sym typeface="Calibri"/>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dirty="0">
              <a:solidFill>
                <a:schemeClr val="dk1"/>
              </a:solidFill>
              <a:latin typeface="Calibri"/>
              <a:ea typeface="Calibri"/>
              <a:cs typeface="Calibri"/>
              <a:sym typeface="Calibri"/>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dirty="0">
              <a:solidFill>
                <a:schemeClr val="dk1"/>
              </a:solidFill>
              <a:latin typeface="Calibri"/>
              <a:ea typeface="Calibri"/>
              <a:cs typeface="Calibri"/>
              <a:sym typeface="Calibri"/>
            </a:endParaRPr>
          </a:p>
        </p:txBody>
      </p:sp>
      <p:pic>
        <p:nvPicPr>
          <p:cNvPr id="3" name="Picture 2" descr="A picture containing background pattern&#10;&#10;Description automatically generated">
            <a:extLst>
              <a:ext uri="{FF2B5EF4-FFF2-40B4-BE49-F238E27FC236}">
                <a16:creationId xmlns:a16="http://schemas.microsoft.com/office/drawing/2014/main" id="{029C2174-9F0F-F54A-A9E8-8AE6370FFA65}"/>
              </a:ext>
            </a:extLst>
          </p:cNvPr>
          <p:cNvPicPr>
            <a:picLocks noChangeAspect="1"/>
          </p:cNvPicPr>
          <p:nvPr/>
        </p:nvPicPr>
        <p:blipFill>
          <a:blip r:embed="rId3"/>
          <a:stretch>
            <a:fillRect/>
          </a:stretch>
        </p:blipFill>
        <p:spPr>
          <a:xfrm>
            <a:off x="4636218" y="2158322"/>
            <a:ext cx="4101071" cy="2541355"/>
          </a:xfrm>
          <a:prstGeom prst="rect">
            <a:avLst/>
          </a:prstGeom>
        </p:spPr>
      </p:pic>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42"/>
        <p:cNvGrpSpPr/>
        <p:nvPr/>
      </p:nvGrpSpPr>
      <p:grpSpPr>
        <a:xfrm>
          <a:off x="0" y="0"/>
          <a:ext cx="0" cy="0"/>
          <a:chOff x="0" y="0"/>
          <a:chExt cx="0" cy="0"/>
        </a:xfrm>
      </p:grpSpPr>
      <p:sp>
        <p:nvSpPr>
          <p:cNvPr id="143" name="Google Shape;143;g13e658d7bb8_0_15"/>
          <p:cNvSpPr txBox="1"/>
          <p:nvPr/>
        </p:nvSpPr>
        <p:spPr>
          <a:xfrm>
            <a:off x="307512" y="174895"/>
            <a:ext cx="4509300" cy="461700"/>
          </a:xfrm>
          <a:prstGeom prst="rect">
            <a:avLst/>
          </a:prstGeom>
          <a:noFill/>
          <a:ln>
            <a:noFill/>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Clr>
                <a:srgbClr val="000000"/>
              </a:buClr>
              <a:buSzPts val="2400"/>
              <a:buFont typeface="Arial"/>
              <a:buNone/>
            </a:pPr>
            <a:r>
              <a:rPr lang="en-IE" sz="2400" b="1" u="sng">
                <a:solidFill>
                  <a:schemeClr val="dk1"/>
                </a:solidFill>
                <a:latin typeface="Calibri"/>
                <a:ea typeface="Calibri"/>
                <a:cs typeface="Calibri"/>
                <a:sym typeface="Calibri"/>
              </a:rPr>
              <a:t>Some stories you may like </a:t>
            </a:r>
            <a:endParaRPr sz="2400" b="1" i="0" u="sng" strike="noStrike" cap="none">
              <a:solidFill>
                <a:schemeClr val="dk1"/>
              </a:solidFill>
              <a:latin typeface="Calibri"/>
              <a:ea typeface="Calibri"/>
              <a:cs typeface="Calibri"/>
              <a:sym typeface="Calibri"/>
            </a:endParaRPr>
          </a:p>
        </p:txBody>
      </p:sp>
      <p:sp>
        <p:nvSpPr>
          <p:cNvPr id="144" name="Google Shape;144;g13e658d7bb8_0_15"/>
          <p:cNvSpPr txBox="1"/>
          <p:nvPr/>
        </p:nvSpPr>
        <p:spPr>
          <a:xfrm>
            <a:off x="378618" y="971550"/>
            <a:ext cx="4257600" cy="3447900"/>
          </a:xfrm>
          <a:prstGeom prst="rect">
            <a:avLst/>
          </a:prstGeom>
          <a:noFill/>
          <a:ln w="28575" cap="flat" cmpd="sng">
            <a:solidFill>
              <a:srgbClr val="000000"/>
            </a:solidFill>
            <a:prstDash val="solid"/>
            <a:round/>
            <a:headEnd type="none" w="sm" len="sm"/>
            <a:tailEnd type="none" w="sm" len="sm"/>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None/>
            </a:pPr>
            <a:r>
              <a:rPr lang="en-IE" sz="2000" u="sng">
                <a:solidFill>
                  <a:schemeClr val="hlink"/>
                </a:solidFill>
                <a:latin typeface="Calibri"/>
                <a:ea typeface="Calibri"/>
                <a:cs typeface="Calibri"/>
                <a:sym typeface="Calibri"/>
                <a:hlinkClick r:id="rId3"/>
              </a:rPr>
              <a:t>Rainbow fish,</a:t>
            </a:r>
            <a:r>
              <a:rPr lang="en-IE" sz="2000">
                <a:solidFill>
                  <a:schemeClr val="dk1"/>
                </a:solidFill>
                <a:latin typeface="Calibri"/>
                <a:ea typeface="Calibri"/>
                <a:cs typeface="Calibri"/>
                <a:sym typeface="Calibri"/>
              </a:rPr>
              <a:t> by Marcus Pfister</a:t>
            </a:r>
            <a:endParaRPr sz="2000">
              <a:solidFill>
                <a:schemeClr val="dk1"/>
              </a:solidFill>
              <a:latin typeface="Calibri"/>
              <a:ea typeface="Calibri"/>
              <a:cs typeface="Calibri"/>
              <a:sym typeface="Calibri"/>
            </a:endParaRPr>
          </a:p>
          <a:p>
            <a:pPr marL="0" marR="0" lvl="0" indent="0" algn="l" rtl="0">
              <a:lnSpc>
                <a:spcPct val="100000"/>
              </a:lnSpc>
              <a:spcBef>
                <a:spcPts val="0"/>
              </a:spcBef>
              <a:spcAft>
                <a:spcPts val="0"/>
              </a:spcAft>
              <a:buNone/>
            </a:pPr>
            <a:r>
              <a:rPr lang="en-IE" sz="2000">
                <a:solidFill>
                  <a:schemeClr val="dk1"/>
                </a:solidFill>
                <a:latin typeface="Calibri"/>
                <a:ea typeface="Calibri"/>
                <a:cs typeface="Calibri"/>
                <a:sym typeface="Calibri"/>
              </a:rPr>
              <a:t>Lots to discuss in this story, particularly SPHE related. Some Maths focus. </a:t>
            </a:r>
            <a:endParaRPr sz="2000">
              <a:solidFill>
                <a:schemeClr val="dk1"/>
              </a:solidFill>
              <a:latin typeface="Calibri"/>
              <a:ea typeface="Calibri"/>
              <a:cs typeface="Calibri"/>
              <a:sym typeface="Calibri"/>
            </a:endParaRPr>
          </a:p>
          <a:p>
            <a:pPr marL="457200" marR="0" lvl="0" indent="-355600" algn="l" rtl="0">
              <a:lnSpc>
                <a:spcPct val="100000"/>
              </a:lnSpc>
              <a:spcBef>
                <a:spcPts val="0"/>
              </a:spcBef>
              <a:spcAft>
                <a:spcPts val="0"/>
              </a:spcAft>
              <a:buClr>
                <a:schemeClr val="dk1"/>
              </a:buClr>
              <a:buSzPts val="2000"/>
              <a:buFont typeface="Calibri"/>
              <a:buAutoNum type="arabicPeriod"/>
            </a:pPr>
            <a:r>
              <a:rPr lang="en-IE" sz="2000">
                <a:solidFill>
                  <a:schemeClr val="dk1"/>
                </a:solidFill>
                <a:latin typeface="Calibri"/>
                <a:ea typeface="Calibri"/>
                <a:cs typeface="Calibri"/>
                <a:sym typeface="Calibri"/>
              </a:rPr>
              <a:t>Talk about the story. What happened first, next, last?</a:t>
            </a:r>
            <a:endParaRPr sz="2000">
              <a:solidFill>
                <a:schemeClr val="dk1"/>
              </a:solidFill>
              <a:latin typeface="Calibri"/>
              <a:ea typeface="Calibri"/>
              <a:cs typeface="Calibri"/>
              <a:sym typeface="Calibri"/>
            </a:endParaRPr>
          </a:p>
          <a:p>
            <a:pPr marL="457200" marR="0" lvl="0" indent="-355600" algn="l" rtl="0">
              <a:lnSpc>
                <a:spcPct val="100000"/>
              </a:lnSpc>
              <a:spcBef>
                <a:spcPts val="0"/>
              </a:spcBef>
              <a:spcAft>
                <a:spcPts val="0"/>
              </a:spcAft>
              <a:buClr>
                <a:schemeClr val="dk1"/>
              </a:buClr>
              <a:buSzPts val="2000"/>
              <a:buFont typeface="Calibri"/>
              <a:buAutoNum type="arabicPeriod"/>
            </a:pPr>
            <a:r>
              <a:rPr lang="en-IE" sz="2000">
                <a:solidFill>
                  <a:schemeClr val="dk1"/>
                </a:solidFill>
                <a:latin typeface="Calibri"/>
                <a:ea typeface="Calibri"/>
                <a:cs typeface="Calibri"/>
                <a:sym typeface="Calibri"/>
              </a:rPr>
              <a:t>Describe the creatures rainbow fish met - size, colours, shape (thin, fat, long, short etc_</a:t>
            </a:r>
            <a:endParaRPr sz="2000">
              <a:solidFill>
                <a:schemeClr val="dk1"/>
              </a:solidFill>
              <a:latin typeface="Calibri"/>
              <a:ea typeface="Calibri"/>
              <a:cs typeface="Calibri"/>
              <a:sym typeface="Calibri"/>
            </a:endParaRPr>
          </a:p>
          <a:p>
            <a:pPr marL="457200" marR="0" lvl="0" indent="-355600" algn="l" rtl="0">
              <a:lnSpc>
                <a:spcPct val="100000"/>
              </a:lnSpc>
              <a:spcBef>
                <a:spcPts val="0"/>
              </a:spcBef>
              <a:spcAft>
                <a:spcPts val="0"/>
              </a:spcAft>
              <a:buClr>
                <a:schemeClr val="dk1"/>
              </a:buClr>
              <a:buSzPts val="2000"/>
              <a:buFont typeface="Calibri"/>
              <a:buAutoNum type="arabicPeriod"/>
            </a:pPr>
            <a:r>
              <a:rPr lang="en-IE" sz="2000">
                <a:solidFill>
                  <a:schemeClr val="dk1"/>
                </a:solidFill>
                <a:latin typeface="Calibri"/>
                <a:ea typeface="Calibri"/>
                <a:cs typeface="Calibri"/>
                <a:sym typeface="Calibri"/>
              </a:rPr>
              <a:t>Sequence picture to retell the story.</a:t>
            </a:r>
            <a:endParaRPr sz="1800" b="0" i="0" u="none" strike="noStrike" cap="none">
              <a:solidFill>
                <a:schemeClr val="dk1"/>
              </a:solidFill>
              <a:latin typeface="Calibri"/>
              <a:ea typeface="Calibri"/>
              <a:cs typeface="Calibri"/>
              <a:sym typeface="Calibri"/>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a:solidFill>
                <a:schemeClr val="dk1"/>
              </a:solidFill>
              <a:latin typeface="Calibri"/>
              <a:ea typeface="Calibri"/>
              <a:cs typeface="Calibri"/>
              <a:sym typeface="Calibri"/>
            </a:endParaRPr>
          </a:p>
        </p:txBody>
      </p:sp>
      <p:sp>
        <p:nvSpPr>
          <p:cNvPr id="146" name="Google Shape;146;g13e658d7bb8_0_15"/>
          <p:cNvSpPr txBox="1"/>
          <p:nvPr/>
        </p:nvSpPr>
        <p:spPr>
          <a:xfrm>
            <a:off x="4816793" y="2998450"/>
            <a:ext cx="4257600" cy="1600800"/>
          </a:xfrm>
          <a:prstGeom prst="rect">
            <a:avLst/>
          </a:prstGeom>
          <a:noFill/>
          <a:ln w="28575" cap="flat" cmpd="sng">
            <a:solidFill>
              <a:srgbClr val="000000"/>
            </a:solidFill>
            <a:prstDash val="solid"/>
            <a:round/>
            <a:headEnd type="none" w="sm" len="sm"/>
            <a:tailEnd type="none" w="sm" len="sm"/>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None/>
            </a:pPr>
            <a:r>
              <a:rPr lang="en-IE" sz="2000" u="sng">
                <a:solidFill>
                  <a:schemeClr val="hlink"/>
                </a:solidFill>
                <a:latin typeface="Calibri"/>
                <a:ea typeface="Calibri"/>
                <a:cs typeface="Calibri"/>
                <a:sym typeface="Calibri"/>
                <a:hlinkClick r:id="rId4"/>
              </a:rPr>
              <a:t>One Fish, Two Fish, Red Fish, Blue Fish </a:t>
            </a:r>
            <a:r>
              <a:rPr lang="en-IE" sz="2000">
                <a:solidFill>
                  <a:schemeClr val="dk1"/>
                </a:solidFill>
                <a:latin typeface="Calibri"/>
                <a:ea typeface="Calibri"/>
                <a:cs typeface="Calibri"/>
                <a:sym typeface="Calibri"/>
              </a:rPr>
              <a:t>by Dr Seuss</a:t>
            </a:r>
            <a:endParaRPr sz="2000">
              <a:solidFill>
                <a:schemeClr val="dk1"/>
              </a:solidFill>
              <a:latin typeface="Calibri"/>
              <a:ea typeface="Calibri"/>
              <a:cs typeface="Calibri"/>
              <a:sym typeface="Calibri"/>
            </a:endParaRPr>
          </a:p>
          <a:p>
            <a:pPr marL="0" marR="0" lvl="0" indent="0" algn="l" rtl="0">
              <a:lnSpc>
                <a:spcPct val="100000"/>
              </a:lnSpc>
              <a:spcBef>
                <a:spcPts val="0"/>
              </a:spcBef>
              <a:spcAft>
                <a:spcPts val="0"/>
              </a:spcAft>
              <a:buNone/>
            </a:pPr>
            <a:r>
              <a:rPr lang="en-IE" sz="2000">
                <a:solidFill>
                  <a:schemeClr val="dk1"/>
                </a:solidFill>
                <a:latin typeface="Calibri"/>
                <a:ea typeface="Calibri"/>
                <a:cs typeface="Calibri"/>
                <a:sym typeface="Calibri"/>
              </a:rPr>
              <a:t>Lots of opportunities for comparisons in this book.</a:t>
            </a:r>
            <a:endParaRPr sz="1800" b="0" i="0" u="none" strike="noStrike" cap="none">
              <a:solidFill>
                <a:schemeClr val="dk1"/>
              </a:solidFill>
              <a:latin typeface="Calibri"/>
              <a:ea typeface="Calibri"/>
              <a:cs typeface="Calibri"/>
              <a:sym typeface="Calibri"/>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a:solidFill>
                <a:schemeClr val="dk1"/>
              </a:solidFill>
              <a:latin typeface="Calibri"/>
              <a:ea typeface="Calibri"/>
              <a:cs typeface="Calibri"/>
              <a:sym typeface="Calibri"/>
            </a:endParaRPr>
          </a:p>
        </p:txBody>
      </p:sp>
      <p:sp>
        <p:nvSpPr>
          <p:cNvPr id="147" name="Google Shape;147;g13e658d7bb8_0_15"/>
          <p:cNvSpPr txBox="1"/>
          <p:nvPr/>
        </p:nvSpPr>
        <p:spPr>
          <a:xfrm>
            <a:off x="2111693" y="4922500"/>
            <a:ext cx="4257600" cy="1600800"/>
          </a:xfrm>
          <a:prstGeom prst="rect">
            <a:avLst/>
          </a:prstGeom>
          <a:noFill/>
          <a:ln w="28575" cap="flat" cmpd="sng">
            <a:solidFill>
              <a:srgbClr val="000000"/>
            </a:solidFill>
            <a:prstDash val="solid"/>
            <a:round/>
            <a:headEnd type="none" w="sm" len="sm"/>
            <a:tailEnd type="none" w="sm" len="sm"/>
          </a:ln>
        </p:spPr>
        <p:txBody>
          <a:bodyPr spcFirstLastPara="1" wrap="square" lIns="91425" tIns="45700" rIns="91425" bIns="45700" anchor="t" anchorCtr="0">
            <a:spAutoFit/>
          </a:bodyPr>
          <a:lstStyle/>
          <a:p>
            <a:pPr marL="0" marR="0" lvl="0" indent="0" algn="l" rtl="0">
              <a:lnSpc>
                <a:spcPct val="100000"/>
              </a:lnSpc>
              <a:spcBef>
                <a:spcPts val="0"/>
              </a:spcBef>
              <a:spcAft>
                <a:spcPts val="0"/>
              </a:spcAft>
              <a:buNone/>
            </a:pPr>
            <a:r>
              <a:rPr lang="en-IE" sz="2000" u="sng">
                <a:solidFill>
                  <a:schemeClr val="hlink"/>
                </a:solidFill>
                <a:latin typeface="Calibri"/>
                <a:ea typeface="Calibri"/>
                <a:cs typeface="Calibri"/>
                <a:sym typeface="Calibri"/>
                <a:hlinkClick r:id="rId5"/>
              </a:rPr>
              <a:t>Hooray for Fish</a:t>
            </a:r>
            <a:r>
              <a:rPr lang="en-IE" sz="2000" u="sng">
                <a:solidFill>
                  <a:schemeClr val="hlink"/>
                </a:solidFill>
                <a:latin typeface="Calibri"/>
                <a:ea typeface="Calibri"/>
                <a:cs typeface="Calibri"/>
                <a:sym typeface="Calibri"/>
                <a:hlinkClick r:id="rId4"/>
              </a:rPr>
              <a:t> </a:t>
            </a:r>
            <a:r>
              <a:rPr lang="en-IE" sz="2000">
                <a:solidFill>
                  <a:schemeClr val="dk1"/>
                </a:solidFill>
                <a:latin typeface="Calibri"/>
                <a:ea typeface="Calibri"/>
                <a:cs typeface="Calibri"/>
                <a:sym typeface="Calibri"/>
              </a:rPr>
              <a:t>by Lucy Cousins</a:t>
            </a:r>
            <a:endParaRPr sz="2000">
              <a:solidFill>
                <a:schemeClr val="dk1"/>
              </a:solidFill>
              <a:latin typeface="Calibri"/>
              <a:ea typeface="Calibri"/>
              <a:cs typeface="Calibri"/>
              <a:sym typeface="Calibri"/>
            </a:endParaRPr>
          </a:p>
          <a:p>
            <a:pPr marL="0" marR="0" lvl="0" indent="0" algn="l" rtl="0">
              <a:lnSpc>
                <a:spcPct val="100000"/>
              </a:lnSpc>
              <a:spcBef>
                <a:spcPts val="0"/>
              </a:spcBef>
              <a:spcAft>
                <a:spcPts val="0"/>
              </a:spcAft>
              <a:buNone/>
            </a:pPr>
            <a:r>
              <a:rPr lang="en-IE" sz="2000">
                <a:solidFill>
                  <a:schemeClr val="dk1"/>
                </a:solidFill>
                <a:latin typeface="Calibri"/>
                <a:ea typeface="Calibri"/>
                <a:cs typeface="Calibri"/>
                <a:sym typeface="Calibri"/>
              </a:rPr>
              <a:t>Explore patterns, colours, and numbers with this book. Then create some fish in various art media.</a:t>
            </a:r>
            <a:endParaRPr sz="1800" b="0" i="0" u="none" strike="noStrike" cap="none">
              <a:solidFill>
                <a:schemeClr val="dk1"/>
              </a:solidFill>
              <a:latin typeface="Calibri"/>
              <a:ea typeface="Calibri"/>
              <a:cs typeface="Calibri"/>
              <a:sym typeface="Calibri"/>
            </a:endParaRPr>
          </a:p>
          <a:p>
            <a:pPr marL="285750" marR="0" lvl="0" indent="-171450" algn="l" rtl="0">
              <a:lnSpc>
                <a:spcPct val="100000"/>
              </a:lnSpc>
              <a:spcBef>
                <a:spcPts val="0"/>
              </a:spcBef>
              <a:spcAft>
                <a:spcPts val="0"/>
              </a:spcAft>
              <a:buClr>
                <a:schemeClr val="dk1"/>
              </a:buClr>
              <a:buSzPts val="1800"/>
              <a:buFont typeface="Calibri"/>
              <a:buNone/>
            </a:pPr>
            <a:endParaRPr sz="1800" b="0" i="0" u="none" strike="noStrike" cap="none">
              <a:solidFill>
                <a:schemeClr val="dk1"/>
              </a:solidFill>
              <a:latin typeface="Calibri"/>
              <a:ea typeface="Calibri"/>
              <a:cs typeface="Calibri"/>
              <a:sym typeface="Calibri"/>
            </a:endParaRPr>
          </a:p>
        </p:txBody>
      </p:sp>
      <p:pic>
        <p:nvPicPr>
          <p:cNvPr id="3" name="Picture 2" descr="A picture containing background pattern&#10;&#10;Description automatically generated">
            <a:extLst>
              <a:ext uri="{FF2B5EF4-FFF2-40B4-BE49-F238E27FC236}">
                <a16:creationId xmlns:a16="http://schemas.microsoft.com/office/drawing/2014/main" id="{F5FBF312-B63C-2748-92B6-2555F2C83B81}"/>
              </a:ext>
            </a:extLst>
          </p:cNvPr>
          <p:cNvPicPr>
            <a:picLocks noChangeAspect="1"/>
          </p:cNvPicPr>
          <p:nvPr/>
        </p:nvPicPr>
        <p:blipFill>
          <a:blip r:embed="rId6"/>
          <a:stretch>
            <a:fillRect/>
          </a:stretch>
        </p:blipFill>
        <p:spPr>
          <a:xfrm>
            <a:off x="4816793" y="312480"/>
            <a:ext cx="4068016" cy="2520872"/>
          </a:xfrm>
          <a:prstGeom prst="rect">
            <a:avLst/>
          </a:prstGeom>
        </p:spPr>
      </p:pic>
    </p:spTree>
  </p:cSld>
  <p:clrMapOvr>
    <a:masterClrMapping/>
  </p:clrMapOvr>
</p:sld>
</file>

<file path=ppt/theme/theme1.xml><?xml version="1.0" encoding="utf-8"?>
<a:theme xmlns:a="http://schemas.openxmlformats.org/drawingml/2006/main" name="Office Theme">
  <a:themeElements>
    <a:clrScheme name="Offic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160CA36FEC6B644499C1C42C26FB00C0" ma:contentTypeVersion="11" ma:contentTypeDescription="Create a new document." ma:contentTypeScope="" ma:versionID="18c446dbfc861b872507eda69f04407f">
  <xsd:schema xmlns:xsd="http://www.w3.org/2001/XMLSchema" xmlns:xs="http://www.w3.org/2001/XMLSchema" xmlns:p="http://schemas.microsoft.com/office/2006/metadata/properties" xmlns:ns3="00fd0b2f-d33d-45d0-9238-cb10b0b5c623" targetNamespace="http://schemas.microsoft.com/office/2006/metadata/properties" ma:root="true" ma:fieldsID="b7886cd05313b36c37749c8b9033d9b5" ns3:_="">
    <xsd:import namespace="00fd0b2f-d33d-45d0-9238-cb10b0b5c623"/>
    <xsd:element name="properties">
      <xsd:complexType>
        <xsd:sequence>
          <xsd:element name="documentManagement">
            <xsd:complexType>
              <xsd:all>
                <xsd:element ref="ns3:MediaServiceMetadata" minOccurs="0"/>
                <xsd:element ref="ns3:MediaServiceFastMetadata" minOccurs="0"/>
                <xsd:element ref="ns3:MediaServiceAutoTags" minOccurs="0"/>
                <xsd:element ref="ns3:MediaServiceOCR" minOccurs="0"/>
                <xsd:element ref="ns3:MediaServiceDateTaken" minOccurs="0"/>
                <xsd:element ref="ns3:MediaServiceLocation" minOccurs="0"/>
                <xsd:element ref="ns3:MediaServiceGenerationTime" minOccurs="0"/>
                <xsd:element ref="ns3:MediaServiceEventHashCode" minOccurs="0"/>
                <xsd:element ref="ns3:MediaServiceAutoKeyPoints" minOccurs="0"/>
                <xsd:element ref="ns3:MediaServiceKeyPoints" minOccurs="0"/>
                <xsd:element ref="ns3: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00fd0b2f-d33d-45d0-9238-cb10b0b5c623"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OCR" ma:index="11" nillable="true" ma:displayName="Extracted Text" ma:internalName="MediaServiceOCR" ma:readOnly="true">
      <xsd:simpleType>
        <xsd:restriction base="dms:Note">
          <xsd:maxLength value="255"/>
        </xsd:restriction>
      </xsd:simpleType>
    </xsd:element>
    <xsd:element name="MediaServiceDateTaken" ma:index="12" nillable="true" ma:displayName="MediaServiceDateTaken" ma:hidden="true" ma:internalName="MediaServiceDateTaken" ma:readOnly="true">
      <xsd:simpleType>
        <xsd:restriction base="dms:Text"/>
      </xsd:simpleType>
    </xsd:element>
    <xsd:element name="MediaServiceLocation" ma:index="13" nillable="true" ma:displayName="Location" ma:internalName="MediaServiceLocation" ma:readOnly="true">
      <xsd:simpleType>
        <xsd:restriction base="dms:Text"/>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AutoKeyPoints" ma:index="16" nillable="true" ma:displayName="MediaServiceAutoKeyPoints" ma:hidden="true" ma:internalName="MediaServiceAutoKeyPoints" ma:readOnly="true">
      <xsd:simpleType>
        <xsd:restriction base="dms:Note"/>
      </xsd:simpleType>
    </xsd:element>
    <xsd:element name="MediaServiceKeyPoints" ma:index="17" nillable="true" ma:displayName="KeyPoints" ma:internalName="MediaServiceKeyPoints" ma:readOnly="true">
      <xsd:simpleType>
        <xsd:restriction base="dms:Note">
          <xsd:maxLength value="255"/>
        </xsd:restriction>
      </xsd:simpleType>
    </xsd:element>
    <xsd:element name="MediaLengthInSeconds" ma:index="18" nillable="true" ma:displayName="MediaLengthInSeconds" ma:hidden="true" ma:internalName="MediaLengthInSeconds" ma:readOnly="true">
      <xsd:simpleType>
        <xsd:restriction base="dms:Unknow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E79D756-20E2-46E0-B414-33007FD832F2}">
  <ds:schemaRefs>
    <ds:schemaRef ds:uri="http://schemas.microsoft.com/sharepoint/v3/contenttype/forms"/>
  </ds:schemaRefs>
</ds:datastoreItem>
</file>

<file path=customXml/itemProps2.xml><?xml version="1.0" encoding="utf-8"?>
<ds:datastoreItem xmlns:ds="http://schemas.openxmlformats.org/officeDocument/2006/customXml" ds:itemID="{69D96CD8-FB20-4289-B9C3-95F6481B1A27}">
  <ds:schemaRefs>
    <ds:schemaRef ds:uri="http://purl.org/dc/terms/"/>
    <ds:schemaRef ds:uri="http://schemas.openxmlformats.org/package/2006/metadata/core-properties"/>
    <ds:schemaRef ds:uri="http://purl.org/dc/dcmitype/"/>
    <ds:schemaRef ds:uri="http://schemas.microsoft.com/office/infopath/2007/PartnerControls"/>
    <ds:schemaRef ds:uri="http://schemas.microsoft.com/office/2006/documentManagement/types"/>
    <ds:schemaRef ds:uri="http://purl.org/dc/elements/1.1/"/>
    <ds:schemaRef ds:uri="http://schemas.microsoft.com/office/2006/metadata/properties"/>
    <ds:schemaRef ds:uri="00fd0b2f-d33d-45d0-9238-cb10b0b5c623"/>
    <ds:schemaRef ds:uri="http://www.w3.org/XML/1998/namespace"/>
  </ds:schemaRefs>
</ds:datastoreItem>
</file>

<file path=customXml/itemProps3.xml><?xml version="1.0" encoding="utf-8"?>
<ds:datastoreItem xmlns:ds="http://schemas.openxmlformats.org/officeDocument/2006/customXml" ds:itemID="{38260AB5-9102-4C6D-8521-4D69D4FCF93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00fd0b2f-d33d-45d0-9238-cb10b0b5c62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35</TotalTime>
  <Words>1318</Words>
  <Application>Microsoft Office PowerPoint</Application>
  <PresentationFormat>On-screen Show (4:3)</PresentationFormat>
  <Paragraphs>143</Paragraphs>
  <Slides>11</Slides>
  <Notes>11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11</vt:i4>
      </vt:variant>
    </vt:vector>
  </HeadingPairs>
  <TitlesOfParts>
    <vt:vector size="14" baseType="lpstr">
      <vt:lpstr>Arial</vt:lpstr>
      <vt:lpstr>Calibri</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Margaret Donegan</dc:creator>
  <cp:lastModifiedBy>mark mcdonald</cp:lastModifiedBy>
  <cp:revision>4</cp:revision>
  <dcterms:created xsi:type="dcterms:W3CDTF">2020-08-06T09:32:23Z</dcterms:created>
  <dcterms:modified xsi:type="dcterms:W3CDTF">2022-09-19T13:43:43Z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0x010100160CA36FEC6B644499C1C42C26FB00C0</vt:lpwstr>
  </property>
</Properties>
</file>