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4"/>
  </p:sldMasterIdLst>
  <p:notesMasterIdLst>
    <p:notesMasterId r:id="rId16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</p:sldIdLst>
  <p:sldSz cx="9144000" cy="6858000" type="screen4x3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17" roundtripDataSignature="AMtx7miWHDTVqUp4DRhecSKcMf1GsLsmn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753"/>
    <p:restoredTop sz="94244"/>
  </p:normalViewPr>
  <p:slideViewPr>
    <p:cSldViewPr snapToGrid="0">
      <p:cViewPr varScale="1">
        <p:scale>
          <a:sx n="104" d="100"/>
          <a:sy n="104" d="100"/>
        </p:scale>
        <p:origin x="159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customschemas.google.com/relationships/presentationmetadata" Target="metadata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714753" y="685800"/>
            <a:ext cx="3429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13e658d7bb8_0_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82" name="Google Shape;82;g13e658d7bb8_0_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g13e658d7bb8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50" name="Google Shape;150;g13e658d7bb8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g13e658d7bb8_0_3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57" name="Google Shape;157;g13e658d7bb8_0_3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89" name="Google Shape;89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97" name="Google Shape;97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04" name="Google Shape;104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11" name="Google Shape;111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endParaRPr lang="en-GB" sz="1100" b="0" i="0" u="none" strike="noStrike" cap="none" dirty="0">
              <a:solidFill>
                <a:srgbClr val="000000"/>
              </a:solidFill>
              <a:effectLst/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" name="Google Shape;119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26" name="Google Shape;126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34" name="Google Shape;134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13e658d7bb8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41" name="Google Shape;141;g13e658d7bb8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14"/>
          <p:cNvSpPr txBox="1">
            <a:spLocks noGrp="1"/>
          </p:cNvSpPr>
          <p:nvPr>
            <p:ph type="title"/>
          </p:nvPr>
        </p:nvSpPr>
        <p:spPr>
          <a:xfrm>
            <a:off x="628650" y="365125"/>
            <a:ext cx="7886700" cy="132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14"/>
          <p:cNvSpPr txBox="1">
            <a:spLocks noGrp="1"/>
          </p:cNvSpPr>
          <p:nvPr>
            <p:ph type="body" idx="1"/>
          </p:nvPr>
        </p:nvSpPr>
        <p:spPr>
          <a:xfrm>
            <a:off x="628650" y="1825625"/>
            <a:ext cx="7886700" cy="43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14" name="Google Shape;14;p14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14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14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23"/>
          <p:cNvSpPr txBox="1">
            <a:spLocks noGrp="1"/>
          </p:cNvSpPr>
          <p:nvPr>
            <p:ph type="title"/>
          </p:nvPr>
        </p:nvSpPr>
        <p:spPr>
          <a:xfrm>
            <a:off x="628650" y="365125"/>
            <a:ext cx="7886700" cy="132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23"/>
          <p:cNvSpPr txBox="1">
            <a:spLocks noGrp="1"/>
          </p:cNvSpPr>
          <p:nvPr>
            <p:ph type="body" idx="1"/>
          </p:nvPr>
        </p:nvSpPr>
        <p:spPr>
          <a:xfrm rot="5400000">
            <a:off x="2396400" y="57875"/>
            <a:ext cx="4351200" cy="7886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23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23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23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24"/>
          <p:cNvSpPr txBox="1">
            <a:spLocks noGrp="1"/>
          </p:cNvSpPr>
          <p:nvPr>
            <p:ph type="title"/>
          </p:nvPr>
        </p:nvSpPr>
        <p:spPr>
          <a:xfrm rot="5400000">
            <a:off x="4623600" y="2285275"/>
            <a:ext cx="5811900" cy="1971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24"/>
          <p:cNvSpPr txBox="1">
            <a:spLocks noGrp="1"/>
          </p:cNvSpPr>
          <p:nvPr>
            <p:ph type="body" idx="1"/>
          </p:nvPr>
        </p:nvSpPr>
        <p:spPr>
          <a:xfrm rot="5400000">
            <a:off x="623025" y="370675"/>
            <a:ext cx="5811900" cy="580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24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24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24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15"/>
          <p:cNvSpPr txBox="1">
            <a:spLocks noGrp="1"/>
          </p:cNvSpPr>
          <p:nvPr>
            <p:ph type="ctrTitle"/>
          </p:nvPr>
        </p:nvSpPr>
        <p:spPr>
          <a:xfrm>
            <a:off x="1143000" y="1122363"/>
            <a:ext cx="6858000" cy="238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15"/>
          <p:cNvSpPr txBox="1"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20" name="Google Shape;20;p15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15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15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6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16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16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17"/>
          <p:cNvSpPr txBox="1">
            <a:spLocks noGrp="1"/>
          </p:cNvSpPr>
          <p:nvPr>
            <p:ph type="title"/>
          </p:nvPr>
        </p:nvSpPr>
        <p:spPr>
          <a:xfrm>
            <a:off x="623888" y="1709738"/>
            <a:ext cx="7886700" cy="285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17"/>
          <p:cNvSpPr txBox="1">
            <a:spLocks noGrp="1"/>
          </p:cNvSpPr>
          <p:nvPr>
            <p:ph type="body" idx="1"/>
          </p:nvPr>
        </p:nvSpPr>
        <p:spPr>
          <a:xfrm>
            <a:off x="623888" y="4589463"/>
            <a:ext cx="7886700" cy="1500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17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7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17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18"/>
          <p:cNvSpPr txBox="1">
            <a:spLocks noGrp="1"/>
          </p:cNvSpPr>
          <p:nvPr>
            <p:ph type="title"/>
          </p:nvPr>
        </p:nvSpPr>
        <p:spPr>
          <a:xfrm>
            <a:off x="628650" y="365125"/>
            <a:ext cx="7886700" cy="132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8"/>
          <p:cNvSpPr txBox="1">
            <a:spLocks noGrp="1"/>
          </p:cNvSpPr>
          <p:nvPr>
            <p:ph type="body" idx="1"/>
          </p:nvPr>
        </p:nvSpPr>
        <p:spPr>
          <a:xfrm>
            <a:off x="628650" y="1825625"/>
            <a:ext cx="3886200" cy="43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6" name="Google Shape;36;p18"/>
          <p:cNvSpPr txBox="1">
            <a:spLocks noGrp="1"/>
          </p:cNvSpPr>
          <p:nvPr>
            <p:ph type="body" idx="2"/>
          </p:nvPr>
        </p:nvSpPr>
        <p:spPr>
          <a:xfrm>
            <a:off x="4629150" y="1825625"/>
            <a:ext cx="3886200" cy="43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7" name="Google Shape;37;p18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8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18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19"/>
          <p:cNvSpPr txBox="1">
            <a:spLocks noGrp="1"/>
          </p:cNvSpPr>
          <p:nvPr>
            <p:ph type="title"/>
          </p:nvPr>
        </p:nvSpPr>
        <p:spPr>
          <a:xfrm>
            <a:off x="629841" y="365125"/>
            <a:ext cx="7886700" cy="132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19"/>
          <p:cNvSpPr txBox="1">
            <a:spLocks noGrp="1"/>
          </p:cNvSpPr>
          <p:nvPr>
            <p:ph type="body" idx="1"/>
          </p:nvPr>
        </p:nvSpPr>
        <p:spPr>
          <a:xfrm>
            <a:off x="629841" y="1681163"/>
            <a:ext cx="3868200" cy="82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3" name="Google Shape;43;p19"/>
          <p:cNvSpPr txBox="1">
            <a:spLocks noGrp="1"/>
          </p:cNvSpPr>
          <p:nvPr>
            <p:ph type="body" idx="2"/>
          </p:nvPr>
        </p:nvSpPr>
        <p:spPr>
          <a:xfrm>
            <a:off x="629841" y="2505075"/>
            <a:ext cx="3868200" cy="3684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4" name="Google Shape;44;p19"/>
          <p:cNvSpPr txBox="1">
            <a:spLocks noGrp="1"/>
          </p:cNvSpPr>
          <p:nvPr>
            <p:ph type="body" idx="3"/>
          </p:nvPr>
        </p:nvSpPr>
        <p:spPr>
          <a:xfrm>
            <a:off x="4629150" y="1681163"/>
            <a:ext cx="3887400" cy="82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5" name="Google Shape;45;p19"/>
          <p:cNvSpPr txBox="1">
            <a:spLocks noGrp="1"/>
          </p:cNvSpPr>
          <p:nvPr>
            <p:ph type="body" idx="4"/>
          </p:nvPr>
        </p:nvSpPr>
        <p:spPr>
          <a:xfrm>
            <a:off x="4629150" y="2505075"/>
            <a:ext cx="3887400" cy="3684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6" name="Google Shape;46;p19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9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9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20"/>
          <p:cNvSpPr txBox="1">
            <a:spLocks noGrp="1"/>
          </p:cNvSpPr>
          <p:nvPr>
            <p:ph type="title"/>
          </p:nvPr>
        </p:nvSpPr>
        <p:spPr>
          <a:xfrm>
            <a:off x="628650" y="365125"/>
            <a:ext cx="7886700" cy="132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20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20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20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21"/>
          <p:cNvSpPr txBox="1">
            <a:spLocks noGrp="1"/>
          </p:cNvSpPr>
          <p:nvPr>
            <p:ph type="title"/>
          </p:nvPr>
        </p:nvSpPr>
        <p:spPr>
          <a:xfrm>
            <a:off x="629841" y="457200"/>
            <a:ext cx="2949300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21"/>
          <p:cNvSpPr txBox="1">
            <a:spLocks noGrp="1"/>
          </p:cNvSpPr>
          <p:nvPr>
            <p:ph type="body" idx="1"/>
          </p:nvPr>
        </p:nvSpPr>
        <p:spPr>
          <a:xfrm>
            <a:off x="3887391" y="987425"/>
            <a:ext cx="4629300" cy="48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21"/>
          <p:cNvSpPr txBox="1">
            <a:spLocks noGrp="1"/>
          </p:cNvSpPr>
          <p:nvPr>
            <p:ph type="body" idx="2"/>
          </p:nvPr>
        </p:nvSpPr>
        <p:spPr>
          <a:xfrm>
            <a:off x="629841" y="2057400"/>
            <a:ext cx="2949300" cy="381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21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21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21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22"/>
          <p:cNvSpPr txBox="1">
            <a:spLocks noGrp="1"/>
          </p:cNvSpPr>
          <p:nvPr>
            <p:ph type="title"/>
          </p:nvPr>
        </p:nvSpPr>
        <p:spPr>
          <a:xfrm>
            <a:off x="629841" y="457200"/>
            <a:ext cx="2949300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22"/>
          <p:cNvSpPr>
            <a:spLocks noGrp="1"/>
          </p:cNvSpPr>
          <p:nvPr>
            <p:ph type="pic" idx="2"/>
          </p:nvPr>
        </p:nvSpPr>
        <p:spPr>
          <a:xfrm>
            <a:off x="3887391" y="987425"/>
            <a:ext cx="4629300" cy="4873500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22"/>
          <p:cNvSpPr txBox="1">
            <a:spLocks noGrp="1"/>
          </p:cNvSpPr>
          <p:nvPr>
            <p:ph type="body" idx="1"/>
          </p:nvPr>
        </p:nvSpPr>
        <p:spPr>
          <a:xfrm>
            <a:off x="629841" y="2057400"/>
            <a:ext cx="2949300" cy="381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22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22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22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3"/>
          <p:cNvSpPr txBox="1">
            <a:spLocks noGrp="1"/>
          </p:cNvSpPr>
          <p:nvPr>
            <p:ph type="title"/>
          </p:nvPr>
        </p:nvSpPr>
        <p:spPr>
          <a:xfrm>
            <a:off x="628650" y="365125"/>
            <a:ext cx="7886700" cy="132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13"/>
          <p:cNvSpPr txBox="1">
            <a:spLocks noGrp="1"/>
          </p:cNvSpPr>
          <p:nvPr>
            <p:ph type="body" idx="1"/>
          </p:nvPr>
        </p:nvSpPr>
        <p:spPr>
          <a:xfrm>
            <a:off x="628650" y="1825625"/>
            <a:ext cx="7886700" cy="43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13"/>
          <p:cNvSpPr txBox="1">
            <a:spLocks noGrp="1"/>
          </p:cNvSpPr>
          <p:nvPr>
            <p:ph type="dt" idx="10"/>
          </p:nvPr>
        </p:nvSpPr>
        <p:spPr>
          <a:xfrm>
            <a:off x="6286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13"/>
          <p:cNvSpPr txBox="1">
            <a:spLocks noGrp="1"/>
          </p:cNvSpPr>
          <p:nvPr>
            <p:ph type="ftr" idx="11"/>
          </p:nvPr>
        </p:nvSpPr>
        <p:spPr>
          <a:xfrm>
            <a:off x="3028950" y="6356350"/>
            <a:ext cx="30861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13"/>
          <p:cNvSpPr txBox="1">
            <a:spLocks noGrp="1"/>
          </p:cNvSpPr>
          <p:nvPr>
            <p:ph type="sldNum" idx="12"/>
          </p:nvPr>
        </p:nvSpPr>
        <p:spPr>
          <a:xfrm>
            <a:off x="6457950" y="6356350"/>
            <a:ext cx="2057400" cy="3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IE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outube.com/watch?v=a3iJjUKWrkk" TargetMode="External"/><Relationship Id="rId13" Type="http://schemas.openxmlformats.org/officeDocument/2006/relationships/hyperlink" Target="https://www.youtube.com/watch?v=849gC2vUAAM" TargetMode="External"/><Relationship Id="rId3" Type="http://schemas.openxmlformats.org/officeDocument/2006/relationships/hyperlink" Target="https://www.youtube.com/watch?v=JhEbBiVxH9o" TargetMode="External"/><Relationship Id="rId7" Type="http://schemas.openxmlformats.org/officeDocument/2006/relationships/hyperlink" Target="https://www.youtube.com/watch?v=Yc0geOxHFYU" TargetMode="External"/><Relationship Id="rId12" Type="http://schemas.openxmlformats.org/officeDocument/2006/relationships/hyperlink" Target="https://www.youtube.com/watch?v=nFxAiWkSePk" TargetMode="Externa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Relationship Id="rId6" Type="http://schemas.openxmlformats.org/officeDocument/2006/relationships/hyperlink" Target="https://www.youtube.com/watch?v=Cg-wnQKRHTs" TargetMode="External"/><Relationship Id="rId11" Type="http://schemas.openxmlformats.org/officeDocument/2006/relationships/hyperlink" Target="https://www.youtube.com/watch?v=lCPJhybHBkA" TargetMode="External"/><Relationship Id="rId5" Type="http://schemas.openxmlformats.org/officeDocument/2006/relationships/hyperlink" Target="https://www.youtube.com/watch?v=dg0cQtVisLw" TargetMode="External"/><Relationship Id="rId10" Type="http://schemas.openxmlformats.org/officeDocument/2006/relationships/hyperlink" Target="https://www.youtube.com/watch?v=CyRNozcBASI" TargetMode="External"/><Relationship Id="rId4" Type="http://schemas.openxmlformats.org/officeDocument/2006/relationships/hyperlink" Target="https://www.youtube.com/watch?v=5aTjvHnqSFA" TargetMode="External"/><Relationship Id="rId9" Type="http://schemas.openxmlformats.org/officeDocument/2006/relationships/hyperlink" Target="https://www.youtube.com/watch?v=9ir_l7qTiZ4" TargetMode="External"/><Relationship Id="rId14" Type="http://schemas.openxmlformats.org/officeDocument/2006/relationships/image" Target="../media/image1.jp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Relationship Id="rId5" Type="http://schemas.openxmlformats.org/officeDocument/2006/relationships/hyperlink" Target="https://www.youtube.com/watch?v=GYfhneEsH-Y" TargetMode="External"/><Relationship Id="rId4" Type="http://schemas.openxmlformats.org/officeDocument/2006/relationships/hyperlink" Target="https://seaschoolstories.co.uk/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r9mryuEKkKc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Relationship Id="rId6" Type="http://schemas.openxmlformats.org/officeDocument/2006/relationships/image" Target="../media/image1.jpg"/><Relationship Id="rId5" Type="http://schemas.openxmlformats.org/officeDocument/2006/relationships/hyperlink" Target="https://www.youtube.com/watch?v=P-8ASDajw7s" TargetMode="External"/><Relationship Id="rId4" Type="http://schemas.openxmlformats.org/officeDocument/2006/relationships/hyperlink" Target="https://www.youtube.com/watch?v=oLpZE32QG5g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13e658d7bb8_0_1"/>
          <p:cNvSpPr txBox="1"/>
          <p:nvPr/>
        </p:nvSpPr>
        <p:spPr>
          <a:xfrm>
            <a:off x="392900" y="5740200"/>
            <a:ext cx="8136600" cy="76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400"/>
              <a:buFont typeface="Arial"/>
              <a:buNone/>
            </a:pPr>
            <a:r>
              <a:rPr lang="en-IE" sz="44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Maths Week Ireland 202</a:t>
            </a:r>
            <a:r>
              <a:rPr lang="en-IE" sz="4400" b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</a:t>
            </a:r>
            <a:endParaRPr sz="4400" b="1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" name="Google Shape;85;g13e658d7bb8_0_1"/>
          <p:cNvSpPr txBox="1"/>
          <p:nvPr/>
        </p:nvSpPr>
        <p:spPr>
          <a:xfrm>
            <a:off x="392906" y="4942260"/>
            <a:ext cx="1686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5" name="Picture 4" descr="A picture containing text&#10;&#10;Description automatically generated">
            <a:extLst>
              <a:ext uri="{FF2B5EF4-FFF2-40B4-BE49-F238E27FC236}">
                <a16:creationId xmlns:a16="http://schemas.microsoft.com/office/drawing/2014/main" id="{D0864128-660A-694C-B779-8C2A6A6A1CF3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91503" y="333538"/>
            <a:ext cx="8360994" cy="5205013"/>
          </a:xfrm>
          <a:prstGeom prst="rect">
            <a:avLst/>
          </a:prstGeom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g13e658d7bb8_0_23"/>
          <p:cNvSpPr txBox="1"/>
          <p:nvPr/>
        </p:nvSpPr>
        <p:spPr>
          <a:xfrm>
            <a:off x="199495" y="617530"/>
            <a:ext cx="5522431" cy="32008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r>
              <a:rPr lang="en-GB" u="sng" dirty="0">
                <a:hlinkClick r:id="rId3"/>
              </a:rPr>
              <a:t>The octopus song (</a:t>
            </a:r>
            <a:r>
              <a:rPr lang="en-GB" u="sng" dirty="0" err="1">
                <a:hlinkClick r:id="rId3"/>
              </a:rPr>
              <a:t>Amhrán</a:t>
            </a:r>
            <a:r>
              <a:rPr lang="en-GB" u="sng" dirty="0">
                <a:hlinkClick r:id="rId3"/>
              </a:rPr>
              <a:t> an </a:t>
            </a:r>
            <a:r>
              <a:rPr lang="en-GB" u="sng" dirty="0" err="1">
                <a:hlinkClick r:id="rId3"/>
              </a:rPr>
              <a:t>ochtapais</a:t>
            </a:r>
            <a:r>
              <a:rPr lang="en-GB" u="sng" dirty="0">
                <a:hlinkClick r:id="rId3"/>
              </a:rPr>
              <a:t>)</a:t>
            </a:r>
            <a:r>
              <a:rPr lang="en-GB" dirty="0"/>
              <a:t> (</a:t>
            </a:r>
            <a:r>
              <a:rPr lang="en-GB" dirty="0" err="1"/>
              <a:t>teanga</a:t>
            </a:r>
            <a:r>
              <a:rPr lang="en-GB" dirty="0"/>
              <a:t> </a:t>
            </a:r>
            <a:r>
              <a:rPr lang="en-GB" dirty="0" err="1"/>
              <a:t>faoi</a:t>
            </a:r>
            <a:r>
              <a:rPr lang="en-GB" dirty="0"/>
              <a:t> </a:t>
            </a:r>
            <a:r>
              <a:rPr lang="en-GB" dirty="0" err="1"/>
              <a:t>shuímh</a:t>
            </a:r>
            <a:r>
              <a:rPr lang="en-GB" dirty="0"/>
              <a:t>)</a:t>
            </a:r>
          </a:p>
          <a:p>
            <a:r>
              <a:rPr lang="en-GB" u="sng" dirty="0">
                <a:hlinkClick r:id="rId4"/>
              </a:rPr>
              <a:t>Let’s go to the sea (</a:t>
            </a:r>
            <a:r>
              <a:rPr lang="en-GB" u="sng" dirty="0" err="1">
                <a:hlinkClick r:id="rId4"/>
              </a:rPr>
              <a:t>Rachaimis</a:t>
            </a:r>
            <a:r>
              <a:rPr lang="en-GB" u="sng" dirty="0">
                <a:hlinkClick r:id="rId4"/>
              </a:rPr>
              <a:t> </a:t>
            </a:r>
            <a:r>
              <a:rPr lang="en-GB" u="sng" dirty="0" err="1">
                <a:hlinkClick r:id="rId4"/>
              </a:rPr>
              <a:t>chun</a:t>
            </a:r>
            <a:r>
              <a:rPr lang="en-GB" u="sng" dirty="0">
                <a:hlinkClick r:id="rId4"/>
              </a:rPr>
              <a:t> </a:t>
            </a:r>
            <a:r>
              <a:rPr lang="en-GB" u="sng" dirty="0" err="1">
                <a:hlinkClick r:id="rId4"/>
              </a:rPr>
              <a:t>farraige</a:t>
            </a:r>
            <a:r>
              <a:rPr lang="en-GB" u="sng" dirty="0">
                <a:hlinkClick r:id="rId4"/>
              </a:rPr>
              <a:t>)</a:t>
            </a:r>
            <a:r>
              <a:rPr lang="en-GB" dirty="0"/>
              <a:t> (</a:t>
            </a:r>
            <a:r>
              <a:rPr lang="en-GB" dirty="0" err="1"/>
              <a:t>bailiúchán</a:t>
            </a:r>
            <a:r>
              <a:rPr lang="en-GB" dirty="0"/>
              <a:t> </a:t>
            </a:r>
            <a:r>
              <a:rPr lang="en-GB" dirty="0" err="1"/>
              <a:t>d'amhráin</a:t>
            </a:r>
            <a:r>
              <a:rPr lang="en-GB" dirty="0"/>
              <a:t> </a:t>
            </a:r>
            <a:r>
              <a:rPr lang="en-GB" dirty="0" err="1"/>
              <a:t>faoi</a:t>
            </a:r>
            <a:r>
              <a:rPr lang="en-GB" dirty="0"/>
              <a:t> </a:t>
            </a:r>
            <a:r>
              <a:rPr lang="en-GB" dirty="0" err="1"/>
              <a:t>créatúir</a:t>
            </a:r>
            <a:r>
              <a:rPr lang="en-GB" dirty="0"/>
              <a:t> </a:t>
            </a:r>
            <a:r>
              <a:rPr lang="en-GB" dirty="0" err="1"/>
              <a:t>farraige</a:t>
            </a:r>
            <a:r>
              <a:rPr lang="en-GB" dirty="0"/>
              <a:t>)</a:t>
            </a:r>
          </a:p>
          <a:p>
            <a:r>
              <a:rPr lang="en-GB" u="sng" dirty="0">
                <a:hlinkClick r:id="rId5"/>
              </a:rPr>
              <a:t>10 little </a:t>
            </a:r>
            <a:r>
              <a:rPr lang="en-GB" u="sng" dirty="0" err="1">
                <a:hlinkClick r:id="rId5"/>
              </a:rPr>
              <a:t>fishies</a:t>
            </a:r>
            <a:r>
              <a:rPr lang="en-GB" dirty="0"/>
              <a:t> (10 n-</a:t>
            </a:r>
            <a:r>
              <a:rPr lang="en-GB" dirty="0" err="1"/>
              <a:t>iasc</a:t>
            </a:r>
            <a:r>
              <a:rPr lang="en-GB" dirty="0"/>
              <a:t> </a:t>
            </a:r>
            <a:r>
              <a:rPr lang="en-GB" dirty="0" err="1"/>
              <a:t>bheaga</a:t>
            </a:r>
            <a:r>
              <a:rPr lang="en-GB" dirty="0"/>
              <a:t>) </a:t>
            </a:r>
          </a:p>
          <a:p>
            <a:r>
              <a:rPr lang="en-GB" u="sng" dirty="0">
                <a:hlinkClick r:id="rId6"/>
              </a:rPr>
              <a:t>The Goldfish (An t-</a:t>
            </a:r>
            <a:r>
              <a:rPr lang="en-GB" u="sng" dirty="0" err="1">
                <a:hlinkClick r:id="rId6"/>
              </a:rPr>
              <a:t>Iasc</a:t>
            </a:r>
            <a:r>
              <a:rPr lang="en-GB" u="sng" dirty="0">
                <a:hlinkClick r:id="rId6"/>
              </a:rPr>
              <a:t> </a:t>
            </a:r>
            <a:r>
              <a:rPr lang="en-GB" u="sng" dirty="0" err="1">
                <a:hlinkClick r:id="rId6"/>
              </a:rPr>
              <a:t>Órga</a:t>
            </a:r>
            <a:r>
              <a:rPr lang="en-GB" u="sng" dirty="0">
                <a:hlinkClick r:id="rId6"/>
              </a:rPr>
              <a:t>)</a:t>
            </a:r>
            <a:r>
              <a:rPr lang="en-GB" dirty="0"/>
              <a:t> (</a:t>
            </a:r>
            <a:r>
              <a:rPr lang="en-GB" dirty="0" err="1"/>
              <a:t>Téimis</a:t>
            </a:r>
            <a:r>
              <a:rPr lang="en-GB" dirty="0"/>
              <a:t> ag </a:t>
            </a:r>
            <a:r>
              <a:rPr lang="en-GB" dirty="0" err="1"/>
              <a:t>snámh</a:t>
            </a:r>
            <a:r>
              <a:rPr lang="en-GB" dirty="0"/>
              <a:t>)</a:t>
            </a:r>
          </a:p>
          <a:p>
            <a:r>
              <a:rPr lang="en-GB" u="sng" dirty="0">
                <a:hlinkClick r:id="rId7"/>
              </a:rPr>
              <a:t>Numbers song (</a:t>
            </a:r>
            <a:r>
              <a:rPr lang="en-GB" u="sng" dirty="0" err="1">
                <a:hlinkClick r:id="rId7"/>
              </a:rPr>
              <a:t>Amhrán</a:t>
            </a:r>
            <a:r>
              <a:rPr lang="en-GB" u="sng" dirty="0">
                <a:hlinkClick r:id="rId7"/>
              </a:rPr>
              <a:t> na n-</a:t>
            </a:r>
            <a:r>
              <a:rPr lang="en-GB" u="sng" dirty="0" err="1">
                <a:hlinkClick r:id="rId7"/>
              </a:rPr>
              <a:t>uimhreacha</a:t>
            </a:r>
            <a:r>
              <a:rPr lang="en-GB" u="sng" dirty="0">
                <a:hlinkClick r:id="rId7"/>
              </a:rPr>
              <a:t>) </a:t>
            </a:r>
            <a:r>
              <a:rPr lang="en-GB" dirty="0"/>
              <a:t>(</a:t>
            </a:r>
            <a:r>
              <a:rPr lang="en-GB" dirty="0" err="1"/>
              <a:t>iasc</a:t>
            </a:r>
            <a:r>
              <a:rPr lang="en-GB" dirty="0"/>
              <a:t> á </a:t>
            </a:r>
            <a:r>
              <a:rPr lang="en-GB" dirty="0" err="1"/>
              <a:t>chomhaireamh</a:t>
            </a:r>
            <a:r>
              <a:rPr lang="en-GB" dirty="0"/>
              <a:t>)</a:t>
            </a:r>
          </a:p>
          <a:p>
            <a:r>
              <a:rPr lang="en-GB" u="sng" dirty="0" err="1">
                <a:hlinkClick r:id="rId8"/>
              </a:rPr>
              <a:t>Amhán</a:t>
            </a:r>
            <a:r>
              <a:rPr lang="en-GB" u="sng" dirty="0">
                <a:hlinkClick r:id="rId8"/>
              </a:rPr>
              <a:t> '</a:t>
            </a:r>
            <a:r>
              <a:rPr lang="en-GB" u="sng" dirty="0" err="1">
                <a:hlinkClick r:id="rId8"/>
              </a:rPr>
              <a:t>Faoi</a:t>
            </a:r>
            <a:r>
              <a:rPr lang="en-GB" u="sng" dirty="0">
                <a:hlinkClick r:id="rId8"/>
              </a:rPr>
              <a:t> </a:t>
            </a:r>
            <a:r>
              <a:rPr lang="en-GB" u="sng" dirty="0" err="1">
                <a:hlinkClick r:id="rId8"/>
              </a:rPr>
              <a:t>bhun</a:t>
            </a:r>
            <a:r>
              <a:rPr lang="en-GB" u="sng" dirty="0">
                <a:hlinkClick r:id="rId8"/>
              </a:rPr>
              <a:t> na </a:t>
            </a:r>
            <a:r>
              <a:rPr lang="en-GB" u="sng" dirty="0" err="1">
                <a:hlinkClick r:id="rId8"/>
              </a:rPr>
              <a:t>farraige</a:t>
            </a:r>
            <a:r>
              <a:rPr lang="en-GB" u="sng" dirty="0">
                <a:hlinkClick r:id="rId8"/>
              </a:rPr>
              <a:t> do na </a:t>
            </a:r>
            <a:r>
              <a:rPr lang="en-GB" u="sng" dirty="0" err="1">
                <a:hlinkClick r:id="rId8"/>
              </a:rPr>
              <a:t>páistí</a:t>
            </a:r>
            <a:endParaRPr lang="en-GB" dirty="0"/>
          </a:p>
          <a:p>
            <a:r>
              <a:rPr lang="en-GB" u="sng" dirty="0">
                <a:hlinkClick r:id="rId9"/>
              </a:rPr>
              <a:t>I,2,3,4,5</a:t>
            </a:r>
            <a:r>
              <a:rPr lang="en-GB" dirty="0"/>
              <a:t>, once I caught a fish alive</a:t>
            </a:r>
          </a:p>
          <a:p>
            <a:r>
              <a:rPr lang="en-GB" dirty="0" err="1"/>
              <a:t>Pléasc</a:t>
            </a:r>
            <a:r>
              <a:rPr lang="en-GB" dirty="0"/>
              <a:t> </a:t>
            </a:r>
            <a:r>
              <a:rPr lang="en-GB" u="sng" dirty="0">
                <a:hlinkClick r:id="rId10"/>
              </a:rPr>
              <a:t>na </a:t>
            </a:r>
            <a:r>
              <a:rPr lang="en-GB" u="sng" dirty="0" err="1">
                <a:hlinkClick r:id="rId10"/>
              </a:rPr>
              <a:t>boilgeoga</a:t>
            </a:r>
            <a:r>
              <a:rPr lang="en-GB" dirty="0"/>
              <a:t> (</a:t>
            </a:r>
            <a:r>
              <a:rPr lang="en-GB" dirty="0" err="1"/>
              <a:t>amhrán</a:t>
            </a:r>
            <a:r>
              <a:rPr lang="en-GB" dirty="0"/>
              <a:t> </a:t>
            </a:r>
            <a:r>
              <a:rPr lang="en-GB" dirty="0" err="1"/>
              <a:t>comhairimh</a:t>
            </a:r>
            <a:r>
              <a:rPr lang="en-GB" dirty="0"/>
              <a:t>)</a:t>
            </a:r>
          </a:p>
          <a:p>
            <a:r>
              <a:rPr lang="en-GB" u="sng" dirty="0" err="1">
                <a:hlinkClick r:id="rId11"/>
              </a:rPr>
              <a:t>Trasna</a:t>
            </a:r>
            <a:r>
              <a:rPr lang="en-GB" u="sng" dirty="0">
                <a:hlinkClick r:id="rId11"/>
              </a:rPr>
              <a:t> an </a:t>
            </a:r>
            <a:r>
              <a:rPr lang="en-GB" u="sng" dirty="0" err="1">
                <a:hlinkClick r:id="rId11"/>
              </a:rPr>
              <a:t>farraige</a:t>
            </a:r>
            <a:r>
              <a:rPr lang="en-GB" u="sng" dirty="0">
                <a:hlinkClick r:id="rId11"/>
              </a:rPr>
              <a:t> </a:t>
            </a:r>
            <a:r>
              <a:rPr lang="en-GB" u="sng" dirty="0" err="1">
                <a:hlinkClick r:id="rId11"/>
              </a:rPr>
              <a:t>dhomhain</a:t>
            </a:r>
            <a:r>
              <a:rPr lang="en-GB" u="sng" dirty="0">
                <a:hlinkClick r:id="rId11"/>
              </a:rPr>
              <a:t> </a:t>
            </a:r>
            <a:r>
              <a:rPr lang="en-GB" u="sng" dirty="0" err="1">
                <a:hlinkClick r:id="rId11"/>
              </a:rPr>
              <a:t>ghorm</a:t>
            </a:r>
            <a:endParaRPr lang="en-GB" dirty="0"/>
          </a:p>
          <a:p>
            <a:r>
              <a:rPr lang="en-GB" u="sng" dirty="0">
                <a:hlinkClick r:id="rId12"/>
              </a:rPr>
              <a:t>A Sailor went to sea, sea, sea (</a:t>
            </a:r>
            <a:r>
              <a:rPr lang="en-GB" u="sng" dirty="0" err="1">
                <a:hlinkClick r:id="rId12"/>
              </a:rPr>
              <a:t>Chuaigh</a:t>
            </a:r>
            <a:r>
              <a:rPr lang="en-GB" u="sng" dirty="0">
                <a:hlinkClick r:id="rId12"/>
              </a:rPr>
              <a:t> </a:t>
            </a:r>
            <a:r>
              <a:rPr lang="en-GB" u="sng" dirty="0" err="1">
                <a:hlinkClick r:id="rId12"/>
              </a:rPr>
              <a:t>Mairnéalach</a:t>
            </a:r>
            <a:r>
              <a:rPr lang="en-GB" u="sng" dirty="0">
                <a:hlinkClick r:id="rId12"/>
              </a:rPr>
              <a:t> </a:t>
            </a:r>
            <a:r>
              <a:rPr lang="en-GB" u="sng" dirty="0" err="1">
                <a:hlinkClick r:id="rId12"/>
              </a:rPr>
              <a:t>ar</a:t>
            </a:r>
            <a:r>
              <a:rPr lang="en-GB" u="sng" dirty="0">
                <a:hlinkClick r:id="rId12"/>
              </a:rPr>
              <a:t> </a:t>
            </a:r>
            <a:r>
              <a:rPr lang="en-GB" u="sng" dirty="0" err="1">
                <a:hlinkClick r:id="rId12"/>
              </a:rPr>
              <a:t>muir</a:t>
            </a:r>
            <a:r>
              <a:rPr lang="en-GB" u="sng" dirty="0">
                <a:hlinkClick r:id="rId12"/>
              </a:rPr>
              <a:t>, </a:t>
            </a:r>
            <a:r>
              <a:rPr lang="en-GB" u="sng" dirty="0" err="1">
                <a:hlinkClick r:id="rId12"/>
              </a:rPr>
              <a:t>ar</a:t>
            </a:r>
            <a:r>
              <a:rPr lang="en-GB" u="sng" dirty="0">
                <a:hlinkClick r:id="rId12"/>
              </a:rPr>
              <a:t> </a:t>
            </a:r>
            <a:r>
              <a:rPr lang="en-GB" u="sng" dirty="0" err="1">
                <a:hlinkClick r:id="rId12"/>
              </a:rPr>
              <a:t>muir</a:t>
            </a:r>
            <a:r>
              <a:rPr lang="en-GB" u="sng" dirty="0">
                <a:hlinkClick r:id="rId12"/>
              </a:rPr>
              <a:t>, </a:t>
            </a:r>
            <a:r>
              <a:rPr lang="en-GB" u="sng" dirty="0" err="1">
                <a:hlinkClick r:id="rId12"/>
              </a:rPr>
              <a:t>ar</a:t>
            </a:r>
            <a:r>
              <a:rPr lang="en-GB" u="sng" dirty="0">
                <a:hlinkClick r:id="rId12"/>
              </a:rPr>
              <a:t> </a:t>
            </a:r>
            <a:r>
              <a:rPr lang="en-GB" u="sng" dirty="0" err="1">
                <a:hlinkClick r:id="rId12"/>
              </a:rPr>
              <a:t>muir</a:t>
            </a:r>
            <a:r>
              <a:rPr lang="en-GB" u="sng" dirty="0">
                <a:hlinkClick r:id="rId12"/>
              </a:rPr>
              <a:t>)</a:t>
            </a:r>
            <a:endParaRPr lang="en-GB" dirty="0"/>
          </a:p>
          <a:p>
            <a:r>
              <a:rPr lang="en-GB" u="sng" dirty="0">
                <a:hlinkClick r:id="rId13"/>
              </a:rPr>
              <a:t>The big ship sails… (</a:t>
            </a:r>
            <a:r>
              <a:rPr lang="en-GB" u="sng" dirty="0" err="1">
                <a:hlinkClick r:id="rId13"/>
              </a:rPr>
              <a:t>Tá</a:t>
            </a:r>
            <a:r>
              <a:rPr lang="en-GB" u="sng" dirty="0">
                <a:hlinkClick r:id="rId13"/>
              </a:rPr>
              <a:t> an long </a:t>
            </a:r>
            <a:r>
              <a:rPr lang="en-GB" u="sng" dirty="0" err="1">
                <a:hlinkClick r:id="rId13"/>
              </a:rPr>
              <a:t>mhór</a:t>
            </a:r>
            <a:r>
              <a:rPr lang="en-GB" u="sng" dirty="0">
                <a:hlinkClick r:id="rId13"/>
              </a:rPr>
              <a:t> ag </a:t>
            </a:r>
            <a:r>
              <a:rPr lang="en-GB" u="sng" dirty="0" err="1">
                <a:hlinkClick r:id="rId13"/>
              </a:rPr>
              <a:t>seoladh</a:t>
            </a:r>
            <a:r>
              <a:rPr lang="en-GB" u="sng" dirty="0">
                <a:hlinkClick r:id="rId13"/>
              </a:rPr>
              <a:t>...)</a:t>
            </a:r>
            <a:endParaRPr lang="en-GB" dirty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199495" y="273397"/>
            <a:ext cx="2917786" cy="34413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600" b="1" u="sng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Rainn </a:t>
            </a:r>
            <a:r>
              <a:rPr lang="en-GB" sz="1600" b="1" u="sng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faoi</a:t>
            </a:r>
            <a:r>
              <a:rPr lang="en-GB" sz="1600" b="1" u="sng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GB" sz="1600" b="1" u="sng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éisc</a:t>
            </a:r>
            <a:r>
              <a:rPr lang="en-GB" sz="1600" b="1" u="sng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/</a:t>
            </a:r>
            <a:r>
              <a:rPr lang="en-GB" sz="1600" b="1" u="sng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faoin</a:t>
            </a:r>
            <a:r>
              <a:rPr lang="en-GB" sz="1600" b="1" u="sng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GB" sz="1600" b="1" u="sng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bhfarraige</a:t>
            </a:r>
            <a:r>
              <a:rPr lang="en-GB" sz="1600" b="1" u="sng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</a:p>
        </p:txBody>
      </p:sp>
      <p:pic>
        <p:nvPicPr>
          <p:cNvPr id="4" name="Picture 3" descr="A picture containing text&#10;&#10;Description automatically generated">
            <a:extLst>
              <a:ext uri="{FF2B5EF4-FFF2-40B4-BE49-F238E27FC236}">
                <a16:creationId xmlns:a16="http://schemas.microsoft.com/office/drawing/2014/main" id="{C2E45E86-173B-EC4F-9FF8-E57F94B61DEA}"/>
              </a:ext>
            </a:extLst>
          </p:cNvPr>
          <p:cNvPicPr>
            <a:picLocks noChangeAspect="1"/>
          </p:cNvPicPr>
          <p:nvPr/>
        </p:nvPicPr>
        <p:blipFill>
          <a:blip r:embed="rId14"/>
          <a:stretch>
            <a:fillRect/>
          </a:stretch>
        </p:blipFill>
        <p:spPr>
          <a:xfrm>
            <a:off x="4372505" y="3783614"/>
            <a:ext cx="4572000" cy="2846231"/>
          </a:xfrm>
          <a:prstGeom prst="rect">
            <a:avLst/>
          </a:prstGeom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picture containing text&#10;&#10;Description automatically generated">
            <a:extLst>
              <a:ext uri="{FF2B5EF4-FFF2-40B4-BE49-F238E27FC236}">
                <a16:creationId xmlns:a16="http://schemas.microsoft.com/office/drawing/2014/main" id="{81D54CE1-65AC-064D-BA74-FCB5CE219F18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l="24546" t="9091" r="-1" b="-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166" name="Rectangle 165">
            <a:extLst>
              <a:ext uri="{FF2B5EF4-FFF2-40B4-BE49-F238E27FC236}">
                <a16:creationId xmlns:a16="http://schemas.microsoft.com/office/drawing/2014/main" id="{2B1D4F77-A17C-43D7-B7FA-545148E4E93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5619048" y="321176"/>
            <a:ext cx="3249230" cy="5896743"/>
          </a:xfrm>
          <a:prstGeom prst="rect">
            <a:avLst/>
          </a:prstGeom>
          <a:solidFill>
            <a:schemeClr val="bg1">
              <a:alpha val="90000"/>
            </a:schemeClr>
          </a:solidFill>
          <a:ln w="127000" cap="sq" cmpd="thinThick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9" name="Google Shape;159;g13e658d7bb8_0_32"/>
          <p:cNvSpPr txBox="1"/>
          <p:nvPr/>
        </p:nvSpPr>
        <p:spPr>
          <a:xfrm>
            <a:off x="5812488" y="640263"/>
            <a:ext cx="2819430" cy="1344975"/>
          </a:xfrm>
          <a:prstGeom prst="rect">
            <a:avLst/>
          </a:prstGeom>
        </p:spPr>
        <p:txBody>
          <a:bodyPr spcFirstLastPara="1" vert="horz" lIns="91440" tIns="45720" rIns="91440" bIns="45720" rtlCol="0" anchor="ctr" anchorCtr="0">
            <a:normAutofit/>
          </a:bodyPr>
          <a:lstStyle/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  <a:buSzPts val="2400"/>
            </a:pPr>
            <a:r>
              <a:rPr lang="en-US" sz="2200" b="1" u="sng" kern="12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Comhtháthú ar fud an churaclaim - cúpla moladh eile</a:t>
            </a:r>
          </a:p>
          <a:p>
            <a:pPr marL="0" marR="0" lvl="0" indent="0">
              <a:lnSpc>
                <a:spcPct val="90000"/>
              </a:lnSpc>
              <a:spcBef>
                <a:spcPct val="0"/>
              </a:spcBef>
              <a:spcAft>
                <a:spcPts val="600"/>
              </a:spcAft>
              <a:buClr>
                <a:srgbClr val="000000"/>
              </a:buClr>
              <a:buSzPts val="2400"/>
            </a:pPr>
            <a:endParaRPr lang="en-US" sz="2200" b="1" i="0" u="sng" strike="noStrike" kern="1200" cap="none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</p:txBody>
      </p:sp>
      <p:sp>
        <p:nvSpPr>
          <p:cNvPr id="161" name="Google Shape;161;g13e658d7bb8_0_32"/>
          <p:cNvSpPr txBox="1"/>
          <p:nvPr/>
        </p:nvSpPr>
        <p:spPr>
          <a:xfrm>
            <a:off x="5811967" y="2121763"/>
            <a:ext cx="2823620" cy="3773010"/>
          </a:xfrm>
          <a:prstGeom prst="rect">
            <a:avLst/>
          </a:prstGeom>
        </p:spPr>
        <p:txBody>
          <a:bodyPr spcFirstLastPara="1" vert="horz" lIns="91440" tIns="45720" rIns="91440" bIns="45720" rtlCol="0" anchorCtr="0">
            <a:normAutofit/>
          </a:bodyPr>
          <a:lstStyle/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600" u="sng" kern="1200">
                <a:solidFill>
                  <a:schemeClr val="tx1"/>
                </a:solidFill>
                <a:latin typeface="+mn-lt"/>
                <a:ea typeface="+mn-ea"/>
                <a:cs typeface="+mn-cs"/>
                <a:hlinkClick r:id="rId4"/>
              </a:rPr>
              <a:t>Sea School Stories (Scéalta Scoil na Mara)</a:t>
            </a:r>
            <a:r>
              <a:rPr lang="en-US" sz="16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le Natalie Pritchard</a:t>
            </a:r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6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Scéalta faoi chréatúir mhara (ag díriú ar OSPS) mar aon le damhsa, </a:t>
            </a:r>
            <a:r>
              <a:rPr lang="en-US" sz="1600" u="sng" kern="1200">
                <a:solidFill>
                  <a:schemeClr val="tx1"/>
                </a:solidFill>
                <a:latin typeface="+mn-lt"/>
                <a:ea typeface="+mn-ea"/>
                <a:cs typeface="+mn-cs"/>
                <a:hlinkClick r:id="rId5"/>
              </a:rPr>
              <a:t>Sea School Shuffle (Scuabáil Scoil na Mara </a:t>
            </a:r>
            <a:r>
              <a:rPr lang="en-US" sz="16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(Corpoideachas)</a:t>
            </a:r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6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Le linn na dianglasála thug sí cuairteanna scoile fíorúla, rud a d'fhéadfaí a dhéanamh le do rang/scoil</a:t>
            </a:r>
          </a:p>
          <a:p>
            <a:pPr marL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600" kern="1200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picture containing text&#10;&#10;Description automatically generated">
            <a:extLst>
              <a:ext uri="{FF2B5EF4-FFF2-40B4-BE49-F238E27FC236}">
                <a16:creationId xmlns:a16="http://schemas.microsoft.com/office/drawing/2014/main" id="{C0D3F599-E924-6848-B437-34F4372D8A84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l="24546" t="9091" r="-1" b="-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115" name="Rectangle 110">
            <a:extLst>
              <a:ext uri="{FF2B5EF4-FFF2-40B4-BE49-F238E27FC236}">
                <a16:creationId xmlns:a16="http://schemas.microsoft.com/office/drawing/2014/main" id="{2B1D4F77-A17C-43D7-B7FA-545148E4E93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5619048" y="321176"/>
            <a:ext cx="3249230" cy="5896743"/>
          </a:xfrm>
          <a:prstGeom prst="rect">
            <a:avLst/>
          </a:prstGeom>
          <a:solidFill>
            <a:schemeClr val="bg1">
              <a:alpha val="90000"/>
            </a:schemeClr>
          </a:solidFill>
          <a:ln w="127000" cap="sq" cmpd="thinThick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Google Shape;91;p1"/>
          <p:cNvSpPr txBox="1"/>
          <p:nvPr/>
        </p:nvSpPr>
        <p:spPr>
          <a:xfrm>
            <a:off x="5812488" y="640263"/>
            <a:ext cx="2819430" cy="1344975"/>
          </a:xfrm>
          <a:prstGeom prst="rect">
            <a:avLst/>
          </a:prstGeom>
        </p:spPr>
        <p:txBody>
          <a:bodyPr spcFirstLastPara="1" vert="horz" lIns="91440" tIns="45720" rIns="91440" bIns="45720" rtlCol="0" anchor="ctr" anchorCtr="0">
            <a:normAutofit/>
          </a:bodyPr>
          <a:lstStyle/>
          <a:p>
            <a:pPr marL="0" marR="0" lvl="0" indent="0">
              <a:lnSpc>
                <a:spcPct val="90000"/>
              </a:lnSpc>
              <a:spcBef>
                <a:spcPct val="0"/>
              </a:spcBef>
              <a:spcAft>
                <a:spcPts val="600"/>
              </a:spcAft>
              <a:buClr>
                <a:srgbClr val="000000"/>
              </a:buClr>
              <a:buSzPts val="4400"/>
            </a:pPr>
            <a:r>
              <a:rPr lang="en-US" sz="3500" b="1" i="0" u="none" strike="noStrike" kern="1200" cap="none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Maths Week Ireland 202</a:t>
            </a:r>
            <a:r>
              <a:rPr lang="en-US" sz="3500" b="1" kern="120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2</a:t>
            </a:r>
            <a:endParaRPr lang="en-US" sz="3500" b="1" i="0" u="none" strike="noStrike" kern="1200" cap="none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</p:txBody>
      </p:sp>
      <p:sp>
        <p:nvSpPr>
          <p:cNvPr id="93" name="Google Shape;93;p1"/>
          <p:cNvSpPr txBox="1"/>
          <p:nvPr/>
        </p:nvSpPr>
        <p:spPr>
          <a:xfrm>
            <a:off x="5811967" y="2121763"/>
            <a:ext cx="2823620" cy="3773010"/>
          </a:xfrm>
          <a:prstGeom prst="rect">
            <a:avLst/>
          </a:prstGeom>
        </p:spPr>
        <p:txBody>
          <a:bodyPr spcFirstLastPara="1" vert="horz" lIns="91440" tIns="45720" rIns="91440" bIns="45720" rtlCol="0" anchorCtr="0">
            <a:normAutofit/>
          </a:bodyPr>
          <a:lstStyle/>
          <a:p>
            <a:pPr marL="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Pts val="1400"/>
              <a:buFont typeface="Arial" panose="020B0604020202020204" pitchFamily="34" charset="0"/>
              <a:buChar char="•"/>
            </a:pPr>
            <a:r>
              <a:rPr lang="en-US" sz="1600" b="0" i="0" u="none" strike="noStrike" kern="1200" cap="none">
                <a:solidFill>
                  <a:schemeClr val="tx1"/>
                </a:solidFill>
                <a:latin typeface="+mn-lt"/>
                <a:ea typeface="+mn-ea"/>
                <a:cs typeface="+mn-cs"/>
                <a:sym typeface="Calibri"/>
              </a:rPr>
              <a:t>NOTE: As the teacher you know your pupils best. Suggestions can be adapted to suit older or younger children, EAL learners,  pupils of differing abilities and interests, group sizes etc.</a:t>
            </a:r>
            <a:endParaRPr lang="en-US" sz="16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Arial"/>
            </a:endParaRPr>
          </a:p>
          <a:p>
            <a:pPr marL="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Pts val="1400"/>
              <a:buFont typeface="Arial" panose="020B0604020202020204" pitchFamily="34" charset="0"/>
              <a:buChar char="•"/>
            </a:pPr>
            <a:r>
              <a:rPr lang="en-US" sz="1600" b="0" i="0" u="none" strike="noStrike" kern="1200" cap="none">
                <a:solidFill>
                  <a:schemeClr val="tx1"/>
                </a:solidFill>
                <a:latin typeface="+mn-lt"/>
                <a:ea typeface="+mn-ea"/>
                <a:cs typeface="+mn-cs"/>
                <a:sym typeface="Calibri"/>
              </a:rPr>
              <a:t>The suggestions may be useful for volunteers working with small groups.</a:t>
            </a:r>
          </a:p>
        </p:txBody>
      </p:sp>
      <p:sp>
        <p:nvSpPr>
          <p:cNvPr id="92" name="Google Shape;92;p1"/>
          <p:cNvSpPr txBox="1"/>
          <p:nvPr/>
        </p:nvSpPr>
        <p:spPr>
          <a:xfrm>
            <a:off x="392906" y="4942260"/>
            <a:ext cx="1686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/>
          <p:nvPr/>
        </p:nvSpPr>
        <p:spPr>
          <a:xfrm>
            <a:off x="207144" y="94912"/>
            <a:ext cx="8729700" cy="664793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r>
              <a:rPr lang="en-GB" sz="1200" b="1" u="sng" dirty="0" err="1"/>
              <a:t>Réamhrá</a:t>
            </a:r>
            <a:endParaRPr lang="en-GB" sz="1200" b="1" u="sng" dirty="0"/>
          </a:p>
          <a:p>
            <a:r>
              <a:rPr lang="en-GB" sz="1200" b="1" u="sng" dirty="0" err="1"/>
              <a:t>Ábhair</a:t>
            </a:r>
            <a:r>
              <a:rPr lang="en-GB" sz="1200" b="1" u="sng" dirty="0"/>
              <a:t> a </a:t>
            </a:r>
            <a:r>
              <a:rPr lang="en-GB" sz="1200" b="1" u="sng" dirty="0" err="1"/>
              <a:t>theastaíonn</a:t>
            </a:r>
            <a:r>
              <a:rPr lang="en-GB" sz="1200" b="1" u="sng" dirty="0"/>
              <a:t>: </a:t>
            </a:r>
            <a:r>
              <a:rPr lang="en-GB" sz="1200" b="1" u="sng" dirty="0" err="1"/>
              <a:t>licíní</a:t>
            </a:r>
            <a:r>
              <a:rPr lang="en-GB" sz="1200" b="1" u="sng" dirty="0"/>
              <a:t>, </a:t>
            </a:r>
            <a:r>
              <a:rPr lang="en-GB" sz="1200" b="1" u="sng" dirty="0" err="1"/>
              <a:t>póstaeir</a:t>
            </a:r>
            <a:r>
              <a:rPr lang="en-GB" sz="1200" b="1" u="sng" dirty="0"/>
              <a:t> </a:t>
            </a:r>
            <a:r>
              <a:rPr lang="en-GB" sz="1200" b="1" u="sng" dirty="0" err="1"/>
              <a:t>seachtain</a:t>
            </a:r>
            <a:r>
              <a:rPr lang="en-GB" sz="1200" b="1" u="sng" dirty="0"/>
              <a:t> </a:t>
            </a:r>
            <a:r>
              <a:rPr lang="en-GB" sz="1200" b="1" u="sng" dirty="0" err="1"/>
              <a:t>mhata</a:t>
            </a:r>
            <a:r>
              <a:rPr lang="en-GB" sz="1200" b="1" u="sng" dirty="0"/>
              <a:t>, </a:t>
            </a:r>
            <a:r>
              <a:rPr lang="en-GB" sz="1200" b="1" u="sng" dirty="0" err="1"/>
              <a:t>pinn</a:t>
            </a:r>
            <a:r>
              <a:rPr lang="en-GB" sz="1200" b="1" u="sng" dirty="0"/>
              <a:t> </a:t>
            </a:r>
            <a:r>
              <a:rPr lang="en-GB" sz="1200" b="1" u="sng" dirty="0" err="1"/>
              <a:t>luaidhe</a:t>
            </a:r>
            <a:endParaRPr lang="en-GB" sz="1200" b="1" u="sng" dirty="0"/>
          </a:p>
          <a:p>
            <a:r>
              <a:rPr lang="en-GB" sz="1200" i="1" dirty="0"/>
              <a:t>- (</a:t>
            </a:r>
            <a:r>
              <a:rPr lang="en-GB" sz="1200" i="1" dirty="0" err="1"/>
              <a:t>Cé</a:t>
            </a:r>
            <a:r>
              <a:rPr lang="en-GB" sz="1200" i="1" dirty="0"/>
              <a:t> go </a:t>
            </a:r>
            <a:r>
              <a:rPr lang="en-GB" sz="1200" i="1" dirty="0" err="1"/>
              <a:t>bhfuil</a:t>
            </a:r>
            <a:r>
              <a:rPr lang="en-GB" sz="1200" i="1" dirty="0"/>
              <a:t> </a:t>
            </a:r>
            <a:r>
              <a:rPr lang="en-GB" sz="1200" i="1" dirty="0" err="1"/>
              <a:t>siad</a:t>
            </a:r>
            <a:r>
              <a:rPr lang="en-GB" sz="1200" i="1" dirty="0"/>
              <a:t> </a:t>
            </a:r>
            <a:r>
              <a:rPr lang="en-GB" sz="1200" i="1" dirty="0" err="1"/>
              <a:t>liostaithe</a:t>
            </a:r>
            <a:r>
              <a:rPr lang="en-GB" sz="1200" i="1" dirty="0"/>
              <a:t> mar </a:t>
            </a:r>
            <a:r>
              <a:rPr lang="en-GB" sz="1200" i="1" dirty="0" err="1"/>
              <a:t>Réamhrá</a:t>
            </a:r>
            <a:r>
              <a:rPr lang="en-GB" sz="1200" i="1" dirty="0"/>
              <a:t>, is </a:t>
            </a:r>
            <a:r>
              <a:rPr lang="en-GB" sz="1200" i="1" dirty="0" err="1"/>
              <a:t>féidir</a:t>
            </a:r>
            <a:r>
              <a:rPr lang="en-GB" sz="1200" i="1" dirty="0"/>
              <a:t> </a:t>
            </a:r>
            <a:r>
              <a:rPr lang="en-GB" sz="1200" i="1" dirty="0" err="1"/>
              <a:t>iad</a:t>
            </a:r>
            <a:r>
              <a:rPr lang="en-GB" sz="1200" i="1" dirty="0"/>
              <a:t> </a:t>
            </a:r>
            <a:r>
              <a:rPr lang="en-GB" sz="1200" i="1" dirty="0" err="1"/>
              <a:t>seo</a:t>
            </a:r>
            <a:r>
              <a:rPr lang="en-GB" sz="1200" i="1" dirty="0"/>
              <a:t> a </a:t>
            </a:r>
            <a:r>
              <a:rPr lang="en-GB" sz="1200" i="1" dirty="0" err="1"/>
              <a:t>úsáid</a:t>
            </a:r>
            <a:r>
              <a:rPr lang="en-GB" sz="1200" i="1" dirty="0"/>
              <a:t> </a:t>
            </a:r>
            <a:r>
              <a:rPr lang="en-GB" sz="1200" i="1" dirty="0" err="1"/>
              <a:t>arís</a:t>
            </a:r>
            <a:r>
              <a:rPr lang="en-GB" sz="1200" i="1" dirty="0"/>
              <a:t> </a:t>
            </a:r>
            <a:r>
              <a:rPr lang="en-GB" sz="1200" i="1" dirty="0" err="1"/>
              <a:t>agus</a:t>
            </a:r>
            <a:r>
              <a:rPr lang="en-GB" sz="1200" i="1" dirty="0"/>
              <a:t> </a:t>
            </a:r>
            <a:r>
              <a:rPr lang="en-GB" sz="1200" i="1" dirty="0" err="1"/>
              <a:t>arís</a:t>
            </a:r>
            <a:r>
              <a:rPr lang="en-GB" sz="1200" i="1" dirty="0"/>
              <a:t> </a:t>
            </a:r>
            <a:r>
              <a:rPr lang="en-GB" sz="1200" i="1" dirty="0" err="1"/>
              <a:t>eile</a:t>
            </a:r>
            <a:r>
              <a:rPr lang="en-GB" sz="1200" i="1" dirty="0"/>
              <a:t> </a:t>
            </a:r>
            <a:r>
              <a:rPr lang="en-GB" sz="1200" i="1" dirty="0" err="1"/>
              <a:t>chun</a:t>
            </a:r>
            <a:r>
              <a:rPr lang="en-GB" sz="1200" i="1" dirty="0"/>
              <a:t> </a:t>
            </a:r>
            <a:r>
              <a:rPr lang="en-GB" sz="1200" i="1" dirty="0" err="1"/>
              <a:t>scileanna</a:t>
            </a:r>
            <a:r>
              <a:rPr lang="en-GB" sz="1200" i="1" dirty="0"/>
              <a:t> a </a:t>
            </a:r>
            <a:r>
              <a:rPr lang="en-GB" sz="1200" i="1" dirty="0" err="1"/>
              <a:t>fhorbairt</a:t>
            </a:r>
            <a:r>
              <a:rPr lang="en-GB" sz="1200" i="1" dirty="0"/>
              <a:t> </a:t>
            </a:r>
            <a:r>
              <a:rPr lang="en-GB" sz="1200" i="1" dirty="0" err="1"/>
              <a:t>agus</a:t>
            </a:r>
            <a:r>
              <a:rPr lang="en-GB" sz="1200" i="1" dirty="0"/>
              <a:t> a </a:t>
            </a:r>
            <a:r>
              <a:rPr lang="en-GB" sz="1200" i="1" dirty="0" err="1"/>
              <a:t>chleachtadh</a:t>
            </a:r>
            <a:r>
              <a:rPr lang="en-GB" sz="1200" i="1" dirty="0"/>
              <a:t>)</a:t>
            </a:r>
          </a:p>
          <a:p>
            <a:endParaRPr lang="en-GB" sz="1200" i="1" dirty="0"/>
          </a:p>
          <a:p>
            <a:pPr lvl="0"/>
            <a:r>
              <a:rPr lang="en-GB" sz="1200" dirty="0"/>
              <a:t>-</a:t>
            </a:r>
            <a:r>
              <a:rPr lang="en-GB" sz="1200" dirty="0" err="1"/>
              <a:t>Breathnaímis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an </a:t>
            </a:r>
            <a:r>
              <a:rPr lang="en-GB" sz="1200" dirty="0" err="1"/>
              <a:t>bpóstaer</a:t>
            </a:r>
            <a:r>
              <a:rPr lang="en-GB" sz="1200" dirty="0"/>
              <a:t> </a:t>
            </a:r>
            <a:r>
              <a:rPr lang="en-GB" sz="1200" dirty="0" err="1"/>
              <a:t>agus</a:t>
            </a:r>
            <a:r>
              <a:rPr lang="en-GB" sz="1200" dirty="0"/>
              <a:t> </a:t>
            </a:r>
            <a:r>
              <a:rPr lang="en-GB" sz="1200" dirty="0" err="1"/>
              <a:t>smaoinímis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an </a:t>
            </a:r>
            <a:r>
              <a:rPr lang="en-GB" sz="1200" dirty="0" err="1"/>
              <a:t>méid</a:t>
            </a:r>
            <a:r>
              <a:rPr lang="en-GB" sz="1200" dirty="0"/>
              <a:t> a </a:t>
            </a:r>
            <a:r>
              <a:rPr lang="en-GB" sz="1200" dirty="0" err="1"/>
              <a:t>fheicimid</a:t>
            </a:r>
            <a:endParaRPr lang="en-GB" sz="1200" dirty="0"/>
          </a:p>
          <a:p>
            <a:pPr lvl="0"/>
            <a:r>
              <a:rPr lang="en-GB" sz="1200" dirty="0"/>
              <a:t> </a:t>
            </a:r>
            <a:r>
              <a:rPr lang="en-GB" sz="1200" dirty="0" err="1"/>
              <a:t>Tabhair</a:t>
            </a:r>
            <a:r>
              <a:rPr lang="en-GB" sz="1200" dirty="0"/>
              <a:t> 2 -3 </a:t>
            </a:r>
            <a:r>
              <a:rPr lang="en-GB" sz="1200" dirty="0" err="1"/>
              <a:t>nóiméad</a:t>
            </a:r>
            <a:r>
              <a:rPr lang="en-GB" sz="1200" dirty="0"/>
              <a:t> do na </a:t>
            </a:r>
            <a:r>
              <a:rPr lang="en-GB" sz="1200" dirty="0" err="1"/>
              <a:t>leanaí</a:t>
            </a:r>
            <a:r>
              <a:rPr lang="en-GB" sz="1200" dirty="0"/>
              <a:t> </a:t>
            </a:r>
            <a:r>
              <a:rPr lang="en-GB" sz="1200" dirty="0" err="1"/>
              <a:t>chun</a:t>
            </a:r>
            <a:r>
              <a:rPr lang="en-GB" sz="1200" dirty="0"/>
              <a:t> </a:t>
            </a:r>
            <a:r>
              <a:rPr lang="en-GB" sz="1200" dirty="0" err="1"/>
              <a:t>breathnú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an </a:t>
            </a:r>
            <a:r>
              <a:rPr lang="en-GB" sz="1200" dirty="0" err="1"/>
              <a:t>bpóstaer</a:t>
            </a:r>
            <a:r>
              <a:rPr lang="en-GB" sz="1200" dirty="0"/>
              <a:t> </a:t>
            </a:r>
            <a:r>
              <a:rPr lang="en-GB" sz="1200" dirty="0" err="1"/>
              <a:t>leo</a:t>
            </a:r>
            <a:r>
              <a:rPr lang="en-GB" sz="1200" dirty="0"/>
              <a:t> </a:t>
            </a:r>
            <a:r>
              <a:rPr lang="en-GB" sz="1200" dirty="0" err="1"/>
              <a:t>féin</a:t>
            </a:r>
            <a:r>
              <a:rPr lang="en-GB" sz="1200" dirty="0"/>
              <a:t>. Más </a:t>
            </a:r>
            <a:r>
              <a:rPr lang="en-GB" sz="1200" dirty="0" err="1"/>
              <a:t>gá</a:t>
            </a:r>
            <a:r>
              <a:rPr lang="en-GB" sz="1200" dirty="0"/>
              <a:t>, </a:t>
            </a:r>
            <a:r>
              <a:rPr lang="en-GB" sz="1200" dirty="0" err="1"/>
              <a:t>cuir</a:t>
            </a:r>
            <a:r>
              <a:rPr lang="en-GB" sz="1200" dirty="0"/>
              <a:t> </a:t>
            </a:r>
            <a:r>
              <a:rPr lang="en-GB" sz="1200" dirty="0" err="1"/>
              <a:t>i</a:t>
            </a:r>
            <a:r>
              <a:rPr lang="en-GB" sz="1200" dirty="0"/>
              <a:t> </a:t>
            </a:r>
            <a:r>
              <a:rPr lang="en-GB" sz="1200" dirty="0" err="1"/>
              <a:t>gcuimhne</a:t>
            </a:r>
            <a:r>
              <a:rPr lang="en-GB" sz="1200" dirty="0"/>
              <a:t> </a:t>
            </a:r>
            <a:r>
              <a:rPr lang="en-GB" sz="1200" dirty="0" err="1"/>
              <a:t>dóibh</a:t>
            </a:r>
            <a:r>
              <a:rPr lang="en-GB" sz="1200" dirty="0"/>
              <a:t> a </a:t>
            </a:r>
            <a:r>
              <a:rPr lang="en-GB" sz="1200" dirty="0" err="1"/>
              <a:t>bheith</a:t>
            </a:r>
            <a:r>
              <a:rPr lang="en-GB" sz="1200" dirty="0"/>
              <a:t> ‘Ag  </a:t>
            </a:r>
            <a:r>
              <a:rPr lang="en-GB" sz="1200" dirty="0" err="1"/>
              <a:t>smaoineamh</a:t>
            </a:r>
            <a:r>
              <a:rPr lang="en-GB" sz="1200" dirty="0"/>
              <a:t> go </a:t>
            </a:r>
            <a:r>
              <a:rPr lang="en-GB" sz="1200" dirty="0" err="1"/>
              <a:t>ciúin</a:t>
            </a:r>
            <a:r>
              <a:rPr lang="en-GB" sz="1200" dirty="0"/>
              <a:t>.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dtús</a:t>
            </a:r>
            <a:r>
              <a:rPr lang="en-GB" sz="1200" dirty="0"/>
              <a:t>, </a:t>
            </a:r>
            <a:r>
              <a:rPr lang="en-GB" sz="1200" dirty="0" err="1"/>
              <a:t>smaoinímis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an </a:t>
            </a:r>
            <a:r>
              <a:rPr lang="en-GB" sz="1200" dirty="0" err="1"/>
              <a:t>méid</a:t>
            </a:r>
            <a:r>
              <a:rPr lang="en-GB" sz="1200" dirty="0"/>
              <a:t> a </a:t>
            </a:r>
            <a:r>
              <a:rPr lang="en-GB" sz="1200" dirty="0" err="1"/>
              <a:t>fheicimid</a:t>
            </a:r>
            <a:r>
              <a:rPr lang="en-GB" sz="1200" dirty="0"/>
              <a:t>, </a:t>
            </a:r>
            <a:r>
              <a:rPr lang="en-GB" sz="1200" dirty="0" err="1"/>
              <a:t>ansin</a:t>
            </a:r>
            <a:r>
              <a:rPr lang="en-GB" sz="1200" dirty="0"/>
              <a:t> </a:t>
            </a:r>
            <a:r>
              <a:rPr lang="en-GB" sz="1200" dirty="0" err="1"/>
              <a:t>roinnfimid</a:t>
            </a:r>
            <a:r>
              <a:rPr lang="en-GB" sz="1200" dirty="0"/>
              <a:t> </a:t>
            </a:r>
            <a:r>
              <a:rPr lang="en-GB" sz="1200" dirty="0" err="1"/>
              <a:t>é</a:t>
            </a:r>
            <a:r>
              <a:rPr lang="en-GB" sz="1200" dirty="0"/>
              <a:t>’. </a:t>
            </a:r>
          </a:p>
          <a:p>
            <a:pPr lvl="0"/>
            <a:r>
              <a:rPr lang="en-GB" sz="1200" dirty="0"/>
              <a:t> I </a:t>
            </a:r>
            <a:r>
              <a:rPr lang="en-GB" sz="1200" dirty="0" err="1"/>
              <a:t>mbeirteanna</a:t>
            </a:r>
            <a:r>
              <a:rPr lang="en-GB" sz="1200" dirty="0"/>
              <a:t>, </a:t>
            </a:r>
            <a:r>
              <a:rPr lang="en-GB" sz="1200" dirty="0" err="1"/>
              <a:t>glac</a:t>
            </a:r>
            <a:r>
              <a:rPr lang="en-GB" sz="1200" dirty="0"/>
              <a:t> </a:t>
            </a:r>
            <a:r>
              <a:rPr lang="en-GB" sz="1200" dirty="0" err="1"/>
              <a:t>sealanna</a:t>
            </a:r>
            <a:r>
              <a:rPr lang="en-GB" sz="1200" dirty="0"/>
              <a:t> ag </a:t>
            </a:r>
            <a:r>
              <a:rPr lang="en-GB" sz="1200" dirty="0" err="1"/>
              <a:t>insint</a:t>
            </a:r>
            <a:r>
              <a:rPr lang="en-GB" sz="1200" dirty="0"/>
              <a:t> do do </a:t>
            </a:r>
            <a:r>
              <a:rPr lang="en-GB" sz="1200" dirty="0" err="1"/>
              <a:t>pháirtí</a:t>
            </a:r>
            <a:r>
              <a:rPr lang="en-GB" sz="1200" dirty="0"/>
              <a:t> cad a </a:t>
            </a:r>
            <a:r>
              <a:rPr lang="en-GB" sz="1200" dirty="0" err="1"/>
              <a:t>fheiceann</a:t>
            </a:r>
            <a:r>
              <a:rPr lang="en-GB" sz="1200" dirty="0"/>
              <a:t> </a:t>
            </a:r>
            <a:r>
              <a:rPr lang="en-GB" sz="1200" dirty="0" err="1"/>
              <a:t>tú</a:t>
            </a:r>
            <a:r>
              <a:rPr lang="en-GB" sz="1200" dirty="0"/>
              <a:t> </a:t>
            </a:r>
            <a:r>
              <a:rPr lang="en-GB" sz="1200" dirty="0" err="1"/>
              <a:t>sa</a:t>
            </a:r>
            <a:r>
              <a:rPr lang="en-GB" sz="1200" dirty="0"/>
              <a:t> </a:t>
            </a:r>
            <a:r>
              <a:rPr lang="en-GB" sz="1200" dirty="0" err="1"/>
              <a:t>phictiúr</a:t>
            </a:r>
            <a:r>
              <a:rPr lang="en-GB" sz="1200" dirty="0"/>
              <a:t>. </a:t>
            </a:r>
            <a:r>
              <a:rPr lang="en-GB" sz="1200" dirty="0" err="1"/>
              <a:t>Déan</a:t>
            </a:r>
            <a:r>
              <a:rPr lang="en-GB" sz="1200" dirty="0"/>
              <a:t> </a:t>
            </a:r>
            <a:r>
              <a:rPr lang="en-GB" sz="1200" dirty="0" err="1"/>
              <a:t>iarracht</a:t>
            </a:r>
            <a:r>
              <a:rPr lang="en-GB" sz="1200" dirty="0"/>
              <a:t> </a:t>
            </a:r>
            <a:r>
              <a:rPr lang="en-GB" sz="1200" dirty="0" err="1"/>
              <a:t>gan</a:t>
            </a:r>
            <a:r>
              <a:rPr lang="en-GB" sz="1200" dirty="0"/>
              <a:t> </a:t>
            </a:r>
            <a:r>
              <a:rPr lang="en-GB" sz="1200" dirty="0" err="1"/>
              <a:t>rud</a:t>
            </a:r>
            <a:r>
              <a:rPr lang="en-GB" sz="1200" dirty="0"/>
              <a:t> </a:t>
            </a:r>
            <a:r>
              <a:rPr lang="en-GB" sz="1200" dirty="0" err="1"/>
              <a:t>éigin</a:t>
            </a:r>
            <a:r>
              <a:rPr lang="en-GB" sz="1200" dirty="0"/>
              <a:t> a </a:t>
            </a:r>
            <a:r>
              <a:rPr lang="en-GB" sz="1200" dirty="0" err="1"/>
              <a:t>dúirt</a:t>
            </a:r>
            <a:r>
              <a:rPr lang="en-GB" sz="1200" dirty="0"/>
              <a:t> do </a:t>
            </a:r>
            <a:r>
              <a:rPr lang="en-GB" sz="1200" dirty="0" err="1"/>
              <a:t>pháirtí</a:t>
            </a:r>
            <a:r>
              <a:rPr lang="en-GB" sz="1200" dirty="0"/>
              <a:t> a </a:t>
            </a:r>
            <a:r>
              <a:rPr lang="en-GB" sz="1200" dirty="0" err="1"/>
              <a:t>rá</a:t>
            </a:r>
            <a:r>
              <a:rPr lang="en-GB" sz="1200" dirty="0"/>
              <a:t> </a:t>
            </a:r>
            <a:r>
              <a:rPr lang="en-GB" sz="1200" dirty="0" err="1"/>
              <a:t>arís</a:t>
            </a:r>
            <a:r>
              <a:rPr lang="en-GB" sz="1200" dirty="0"/>
              <a:t>. </a:t>
            </a:r>
          </a:p>
          <a:p>
            <a:pPr lvl="0"/>
            <a:endParaRPr lang="en-GB" sz="1200" dirty="0"/>
          </a:p>
          <a:p>
            <a:r>
              <a:rPr lang="en-GB" sz="1200" dirty="0" err="1"/>
              <a:t>Gach</a:t>
            </a:r>
            <a:r>
              <a:rPr lang="en-GB" sz="1200" dirty="0"/>
              <a:t> </a:t>
            </a:r>
            <a:r>
              <a:rPr lang="en-GB" sz="1200" dirty="0" err="1"/>
              <a:t>uair</a:t>
            </a:r>
            <a:r>
              <a:rPr lang="en-GB" sz="1200" dirty="0"/>
              <a:t> a </a:t>
            </a:r>
            <a:r>
              <a:rPr lang="en-GB" sz="1200" dirty="0" err="1"/>
              <a:t>insíonn</a:t>
            </a:r>
            <a:r>
              <a:rPr lang="en-GB" sz="1200" dirty="0"/>
              <a:t> </a:t>
            </a:r>
            <a:r>
              <a:rPr lang="en-GB" sz="1200" dirty="0" err="1"/>
              <a:t>tú</a:t>
            </a:r>
            <a:r>
              <a:rPr lang="en-GB" sz="1200" dirty="0"/>
              <a:t> </a:t>
            </a:r>
            <a:r>
              <a:rPr lang="en-GB" sz="1200" dirty="0" err="1"/>
              <a:t>rud</a:t>
            </a:r>
            <a:r>
              <a:rPr lang="en-GB" sz="1200" dirty="0"/>
              <a:t> </a:t>
            </a:r>
            <a:r>
              <a:rPr lang="en-GB" sz="1200" dirty="0" err="1"/>
              <a:t>éigin</a:t>
            </a:r>
            <a:r>
              <a:rPr lang="en-GB" sz="1200" dirty="0"/>
              <a:t> </a:t>
            </a:r>
            <a:r>
              <a:rPr lang="en-GB" sz="1200" dirty="0" err="1"/>
              <a:t>nua</a:t>
            </a:r>
            <a:r>
              <a:rPr lang="en-GB" sz="1200" dirty="0"/>
              <a:t> a </a:t>
            </a:r>
            <a:r>
              <a:rPr lang="en-GB" sz="1200" dirty="0" err="1"/>
              <a:t>fheiceann</a:t>
            </a:r>
            <a:r>
              <a:rPr lang="en-GB" sz="1200" dirty="0"/>
              <a:t> </a:t>
            </a:r>
            <a:r>
              <a:rPr lang="en-GB" sz="1200" dirty="0" err="1"/>
              <a:t>tú</a:t>
            </a:r>
            <a:r>
              <a:rPr lang="en-GB" sz="1200" dirty="0"/>
              <a:t>, </a:t>
            </a:r>
            <a:r>
              <a:rPr lang="en-GB" sz="1200" dirty="0" err="1"/>
              <a:t>tóg</a:t>
            </a:r>
            <a:r>
              <a:rPr lang="en-GB" sz="1200" dirty="0"/>
              <a:t> </a:t>
            </a:r>
            <a:r>
              <a:rPr lang="en-GB" sz="1200" dirty="0" err="1"/>
              <a:t>licín</a:t>
            </a:r>
            <a:r>
              <a:rPr lang="en-GB" sz="1200" dirty="0"/>
              <a:t> as an </a:t>
            </a:r>
            <a:r>
              <a:rPr lang="en-GB" sz="1200" dirty="0" err="1"/>
              <a:t>gcarn</a:t>
            </a:r>
            <a:r>
              <a:rPr lang="en-GB" sz="1200" dirty="0"/>
              <a:t> </a:t>
            </a:r>
            <a:r>
              <a:rPr lang="en-GB" sz="1200" dirty="0" err="1"/>
              <a:t>sa</a:t>
            </a:r>
            <a:endParaRPr lang="en-GB" sz="1200" dirty="0"/>
          </a:p>
          <a:p>
            <a:r>
              <a:rPr lang="en-GB" sz="1200" dirty="0" err="1"/>
              <a:t>lár</a:t>
            </a:r>
            <a:r>
              <a:rPr lang="en-GB" sz="1200" dirty="0"/>
              <a:t> </a:t>
            </a:r>
            <a:r>
              <a:rPr lang="en-GB" sz="1200" dirty="0" err="1"/>
              <a:t>agus</a:t>
            </a:r>
            <a:r>
              <a:rPr lang="en-GB" sz="1200" dirty="0"/>
              <a:t> </a:t>
            </a:r>
            <a:r>
              <a:rPr lang="en-GB" sz="1200" dirty="0" err="1"/>
              <a:t>cuir</a:t>
            </a:r>
            <a:r>
              <a:rPr lang="en-GB" sz="1200" dirty="0"/>
              <a:t> le do </a:t>
            </a:r>
            <a:r>
              <a:rPr lang="en-GB" sz="1200" dirty="0" err="1"/>
              <a:t>thúr</a:t>
            </a:r>
            <a:r>
              <a:rPr lang="en-GB" sz="1200" dirty="0"/>
              <a:t> (</a:t>
            </a:r>
            <a:r>
              <a:rPr lang="en-GB" sz="1200" dirty="0" err="1"/>
              <a:t>roinnte</a:t>
            </a:r>
            <a:r>
              <a:rPr lang="en-GB" sz="1200" dirty="0"/>
              <a:t>) é. </a:t>
            </a:r>
            <a:r>
              <a:rPr lang="en-GB" sz="1200" dirty="0" err="1"/>
              <a:t>Úsáideann</a:t>
            </a:r>
            <a:r>
              <a:rPr lang="en-GB" sz="1200" dirty="0"/>
              <a:t> </a:t>
            </a:r>
            <a:r>
              <a:rPr lang="en-GB" sz="1200" dirty="0" err="1"/>
              <a:t>gach</a:t>
            </a:r>
            <a:r>
              <a:rPr lang="en-GB" sz="1200" dirty="0"/>
              <a:t> </a:t>
            </a:r>
            <a:r>
              <a:rPr lang="en-GB" sz="1200" dirty="0" err="1"/>
              <a:t>comhpháirtí</a:t>
            </a:r>
            <a:r>
              <a:rPr lang="en-GB" sz="1200" dirty="0"/>
              <a:t> </a:t>
            </a:r>
            <a:r>
              <a:rPr lang="en-GB" sz="1200" dirty="0" err="1"/>
              <a:t>ciúb</a:t>
            </a:r>
            <a:r>
              <a:rPr lang="en-GB" sz="1200" dirty="0"/>
              <a:t> </a:t>
            </a:r>
            <a:r>
              <a:rPr lang="en-GB" sz="1200" dirty="0" err="1"/>
              <a:t>daite</a:t>
            </a:r>
            <a:r>
              <a:rPr lang="en-GB" sz="1200" dirty="0"/>
              <a:t> </a:t>
            </a:r>
            <a:r>
              <a:rPr lang="en-GB" sz="1200" dirty="0" err="1"/>
              <a:t>difriúil</a:t>
            </a:r>
            <a:r>
              <a:rPr lang="en-GB" sz="1200" dirty="0"/>
              <a:t>. Mura</a:t>
            </a:r>
          </a:p>
          <a:p>
            <a:r>
              <a:rPr lang="en-GB" sz="1200" dirty="0" err="1"/>
              <a:t>féidir</a:t>
            </a:r>
            <a:r>
              <a:rPr lang="en-GB" sz="1200" dirty="0"/>
              <a:t> </a:t>
            </a:r>
            <a:r>
              <a:rPr lang="en-GB" sz="1200" dirty="0" err="1"/>
              <a:t>leat</a:t>
            </a:r>
            <a:r>
              <a:rPr lang="en-GB" sz="1200" dirty="0"/>
              <a:t> </a:t>
            </a:r>
            <a:r>
              <a:rPr lang="en-GB" sz="1200" dirty="0" err="1"/>
              <a:t>aon</a:t>
            </a:r>
            <a:r>
              <a:rPr lang="en-GB" sz="1200" dirty="0"/>
              <a:t> </a:t>
            </a:r>
            <a:r>
              <a:rPr lang="en-GB" sz="1200" dirty="0" err="1"/>
              <a:t>rud</a:t>
            </a:r>
            <a:r>
              <a:rPr lang="en-GB" sz="1200" dirty="0"/>
              <a:t> </a:t>
            </a:r>
            <a:r>
              <a:rPr lang="en-GB" sz="1200" dirty="0" err="1"/>
              <a:t>nua</a:t>
            </a:r>
            <a:r>
              <a:rPr lang="en-GB" sz="1200" dirty="0"/>
              <a:t> a </a:t>
            </a:r>
            <a:r>
              <a:rPr lang="en-GB" sz="1200" dirty="0" err="1"/>
              <a:t>fheiceáil</a:t>
            </a:r>
            <a:r>
              <a:rPr lang="en-GB" sz="1200" dirty="0"/>
              <a:t>, </a:t>
            </a:r>
            <a:r>
              <a:rPr lang="en-GB" sz="1200" dirty="0" err="1"/>
              <a:t>abair</a:t>
            </a:r>
            <a:r>
              <a:rPr lang="en-GB" sz="1200" dirty="0"/>
              <a:t> ‘</a:t>
            </a:r>
            <a:r>
              <a:rPr lang="en-GB" sz="1200" dirty="0" err="1"/>
              <a:t>Tharam</a:t>
            </a:r>
            <a:r>
              <a:rPr lang="en-GB" sz="1200" dirty="0"/>
              <a:t> ', </a:t>
            </a:r>
            <a:r>
              <a:rPr lang="en-GB" sz="1200" dirty="0" err="1"/>
              <a:t>agus</a:t>
            </a:r>
            <a:r>
              <a:rPr lang="en-GB" sz="1200" dirty="0"/>
              <a:t> </a:t>
            </a:r>
            <a:r>
              <a:rPr lang="en-GB" sz="1200" dirty="0" err="1"/>
              <a:t>leanann</a:t>
            </a:r>
            <a:r>
              <a:rPr lang="en-GB" sz="1200" dirty="0"/>
              <a:t> do </a:t>
            </a:r>
            <a:r>
              <a:rPr lang="en-GB" sz="1200" dirty="0" err="1"/>
              <a:t>pháirtí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aghaidh</a:t>
            </a:r>
            <a:r>
              <a:rPr lang="en-GB" sz="1200" dirty="0"/>
              <a:t>. </a:t>
            </a:r>
          </a:p>
          <a:p>
            <a:endParaRPr lang="en-GB" sz="1200" dirty="0"/>
          </a:p>
          <a:p>
            <a:pPr lvl="0"/>
            <a:r>
              <a:rPr lang="en-GB" sz="1200" dirty="0"/>
              <a:t>Le </a:t>
            </a:r>
            <a:r>
              <a:rPr lang="en-GB" sz="1200" dirty="0" err="1"/>
              <a:t>linn</a:t>
            </a:r>
            <a:r>
              <a:rPr lang="en-GB" sz="1200" dirty="0"/>
              <a:t> na </a:t>
            </a:r>
            <a:r>
              <a:rPr lang="en-GB" sz="1200" dirty="0" err="1"/>
              <a:t>tréimhse</a:t>
            </a:r>
            <a:r>
              <a:rPr lang="en-GB" sz="1200" dirty="0"/>
              <a:t> </a:t>
            </a:r>
            <a:r>
              <a:rPr lang="en-GB" sz="1200" dirty="0" err="1"/>
              <a:t>seo</a:t>
            </a:r>
            <a:r>
              <a:rPr lang="en-GB" sz="1200" dirty="0"/>
              <a:t> </a:t>
            </a:r>
            <a:r>
              <a:rPr lang="en-GB" sz="1200" dirty="0" err="1"/>
              <a:t>ba</a:t>
            </a:r>
            <a:r>
              <a:rPr lang="en-GB" sz="1200" dirty="0"/>
              <a:t> </a:t>
            </a:r>
            <a:r>
              <a:rPr lang="en-GB" sz="1200" dirty="0" err="1"/>
              <a:t>chóir</a:t>
            </a:r>
            <a:r>
              <a:rPr lang="en-GB" sz="1200" dirty="0"/>
              <a:t> don </a:t>
            </a:r>
            <a:r>
              <a:rPr lang="en-GB" sz="1200" dirty="0" err="1"/>
              <a:t>mhúinteoir</a:t>
            </a:r>
            <a:r>
              <a:rPr lang="en-GB" sz="1200" dirty="0"/>
              <a:t> </a:t>
            </a:r>
            <a:r>
              <a:rPr lang="en-GB" sz="1200" dirty="0" err="1"/>
              <a:t>iarracht</a:t>
            </a:r>
            <a:r>
              <a:rPr lang="en-GB" sz="1200" dirty="0"/>
              <a:t> a </a:t>
            </a:r>
            <a:r>
              <a:rPr lang="en-GB" sz="1200" dirty="0" err="1"/>
              <a:t>dhéanamh</a:t>
            </a:r>
            <a:r>
              <a:rPr lang="en-GB" sz="1200" dirty="0"/>
              <a:t> </a:t>
            </a:r>
            <a:r>
              <a:rPr lang="en-GB" sz="1200" dirty="0" err="1"/>
              <a:t>gan</a:t>
            </a:r>
            <a:r>
              <a:rPr lang="en-GB" sz="1200" dirty="0"/>
              <a:t> </a:t>
            </a:r>
            <a:r>
              <a:rPr lang="en-GB" sz="1200" dirty="0" err="1"/>
              <a:t>ceisteanna</a:t>
            </a:r>
            <a:r>
              <a:rPr lang="en-GB" sz="1200" dirty="0"/>
              <a:t> a </a:t>
            </a:r>
            <a:r>
              <a:rPr lang="en-GB" sz="1200" dirty="0" err="1"/>
              <a:t>chur</a:t>
            </a:r>
            <a:r>
              <a:rPr lang="en-GB" sz="1200" dirty="0"/>
              <a:t>, ach na </a:t>
            </a:r>
            <a:r>
              <a:rPr lang="en-GB" sz="1200" dirty="0" err="1"/>
              <a:t>páistí</a:t>
            </a:r>
            <a:r>
              <a:rPr lang="en-GB" sz="1200" dirty="0"/>
              <a:t> a </a:t>
            </a:r>
            <a:r>
              <a:rPr lang="en-GB" sz="1200" dirty="0" err="1"/>
              <a:t>spreagadh</a:t>
            </a:r>
            <a:r>
              <a:rPr lang="en-GB" sz="1200" dirty="0"/>
              <a:t> </a:t>
            </a:r>
            <a:r>
              <a:rPr lang="en-GB" sz="1200" dirty="0" err="1"/>
              <a:t>atá</a:t>
            </a:r>
            <a:r>
              <a:rPr lang="en-GB" sz="1200" dirty="0"/>
              <a:t> </a:t>
            </a:r>
            <a:r>
              <a:rPr lang="en-GB" sz="1200" dirty="0" err="1"/>
              <a:t>sáite</a:t>
            </a:r>
            <a:r>
              <a:rPr lang="en-GB" sz="1200" dirty="0"/>
              <a:t> </a:t>
            </a:r>
            <a:r>
              <a:rPr lang="en-GB" sz="1200" dirty="0" err="1"/>
              <a:t>trí</a:t>
            </a:r>
            <a:r>
              <a:rPr lang="en-GB" sz="1200" dirty="0"/>
              <a:t> </a:t>
            </a:r>
            <a:r>
              <a:rPr lang="en-GB" sz="1200" dirty="0" err="1"/>
              <a:t>bheith</a:t>
            </a:r>
            <a:r>
              <a:rPr lang="en-GB" sz="1200" dirty="0"/>
              <a:t> ag </a:t>
            </a:r>
            <a:r>
              <a:rPr lang="en-GB" sz="1200" dirty="0" err="1"/>
              <a:t>smaoineamh</a:t>
            </a:r>
            <a:r>
              <a:rPr lang="en-GB" sz="1200" dirty="0"/>
              <a:t> </a:t>
            </a:r>
            <a:r>
              <a:rPr lang="en-GB" sz="1200" dirty="0" err="1"/>
              <a:t>os</a:t>
            </a:r>
            <a:r>
              <a:rPr lang="en-GB" sz="1200" dirty="0"/>
              <a:t> </a:t>
            </a:r>
            <a:r>
              <a:rPr lang="en-GB" sz="1200" dirty="0" err="1"/>
              <a:t>ard</a:t>
            </a:r>
            <a:r>
              <a:rPr lang="en-GB" sz="1200" dirty="0"/>
              <a:t>, ‘Is </a:t>
            </a:r>
            <a:r>
              <a:rPr lang="en-GB" sz="1200" dirty="0" err="1"/>
              <a:t>féidir</a:t>
            </a:r>
            <a:r>
              <a:rPr lang="en-GB" sz="1200" dirty="0"/>
              <a:t> </a:t>
            </a:r>
            <a:r>
              <a:rPr lang="en-GB" sz="1200" dirty="0" err="1"/>
              <a:t>liom</a:t>
            </a:r>
            <a:r>
              <a:rPr lang="en-GB" sz="1200" dirty="0"/>
              <a:t> </a:t>
            </a:r>
            <a:r>
              <a:rPr lang="en-GB" sz="1200" dirty="0" err="1"/>
              <a:t>rud</a:t>
            </a:r>
            <a:r>
              <a:rPr lang="en-GB" sz="1200" dirty="0"/>
              <a:t> </a:t>
            </a:r>
            <a:r>
              <a:rPr lang="en-GB" sz="1200" dirty="0" err="1"/>
              <a:t>éigin</a:t>
            </a:r>
            <a:r>
              <a:rPr lang="en-GB" sz="1200" dirty="0"/>
              <a:t> a </a:t>
            </a:r>
            <a:r>
              <a:rPr lang="en-GB" sz="1200" dirty="0" err="1"/>
              <a:t>fheiceáil</a:t>
            </a:r>
            <a:r>
              <a:rPr lang="en-GB" sz="1200" dirty="0"/>
              <a:t> </a:t>
            </a:r>
            <a:r>
              <a:rPr lang="en-GB" sz="1200" dirty="0" err="1"/>
              <a:t>taobh</a:t>
            </a:r>
            <a:r>
              <a:rPr lang="en-GB" sz="1200" dirty="0"/>
              <a:t> </a:t>
            </a:r>
            <a:r>
              <a:rPr lang="en-GB" sz="1200" dirty="0" err="1"/>
              <a:t>thiar</a:t>
            </a:r>
            <a:r>
              <a:rPr lang="en-GB" sz="1200" dirty="0"/>
              <a:t> den …',' </a:t>
            </a:r>
            <a:r>
              <a:rPr lang="en-GB" sz="1200" dirty="0" err="1"/>
              <a:t>Feicim</a:t>
            </a:r>
            <a:r>
              <a:rPr lang="en-GB" sz="1200" dirty="0"/>
              <a:t> </a:t>
            </a:r>
            <a:r>
              <a:rPr lang="en-GB" sz="1200" dirty="0" err="1"/>
              <a:t>roinnt</a:t>
            </a:r>
            <a:r>
              <a:rPr lang="en-GB" sz="1200" dirty="0"/>
              <a:t> </a:t>
            </a:r>
            <a:r>
              <a:rPr lang="en-GB" sz="1200" dirty="0" err="1"/>
              <a:t>cruthanna</a:t>
            </a:r>
            <a:r>
              <a:rPr lang="en-GB" sz="1200" dirty="0"/>
              <a:t> .‘</a:t>
            </a:r>
          </a:p>
          <a:p>
            <a:pPr lvl="0"/>
            <a:endParaRPr lang="en-GB" sz="1200" dirty="0"/>
          </a:p>
          <a:p>
            <a:pPr lvl="0"/>
            <a:r>
              <a:rPr lang="en-GB" sz="1200" dirty="0" err="1"/>
              <a:t>Grúpáil</a:t>
            </a:r>
            <a:r>
              <a:rPr lang="en-GB" sz="1200" dirty="0"/>
              <a:t> na </a:t>
            </a:r>
            <a:r>
              <a:rPr lang="en-GB" sz="1200" dirty="0" err="1"/>
              <a:t>páistí</a:t>
            </a:r>
            <a:r>
              <a:rPr lang="en-GB" sz="1200" dirty="0"/>
              <a:t> go </a:t>
            </a:r>
            <a:r>
              <a:rPr lang="en-GB" sz="1200" dirty="0" err="1"/>
              <a:t>léir</a:t>
            </a:r>
            <a:r>
              <a:rPr lang="en-GB" sz="1200" dirty="0"/>
              <a:t> </a:t>
            </a:r>
            <a:r>
              <a:rPr lang="en-GB" sz="1200" dirty="0" err="1"/>
              <a:t>lena</a:t>
            </a:r>
            <a:r>
              <a:rPr lang="en-GB" sz="1200" dirty="0"/>
              <a:t> </a:t>
            </a:r>
            <a:r>
              <a:rPr lang="en-GB" sz="1200" dirty="0" err="1"/>
              <a:t>dtúir</a:t>
            </a:r>
            <a:r>
              <a:rPr lang="en-GB" sz="1200" dirty="0"/>
              <a:t>. </a:t>
            </a:r>
            <a:r>
              <a:rPr lang="en-GB" sz="1200" dirty="0" err="1"/>
              <a:t>Abair</a:t>
            </a:r>
            <a:r>
              <a:rPr lang="en-GB" sz="1200" dirty="0"/>
              <a:t> </a:t>
            </a:r>
            <a:r>
              <a:rPr lang="en-GB" sz="1200" dirty="0" err="1"/>
              <a:t>rud</a:t>
            </a:r>
            <a:r>
              <a:rPr lang="en-GB" sz="1200" dirty="0"/>
              <a:t> </a:t>
            </a:r>
            <a:r>
              <a:rPr lang="en-GB" sz="1200" dirty="0" err="1"/>
              <a:t>éigin</a:t>
            </a:r>
            <a:r>
              <a:rPr lang="en-GB" sz="1200" dirty="0"/>
              <a:t> </a:t>
            </a:r>
            <a:r>
              <a:rPr lang="en-GB" sz="1200" dirty="0" err="1"/>
              <a:t>faoi</a:t>
            </a:r>
            <a:r>
              <a:rPr lang="en-GB" sz="1200" dirty="0"/>
              <a:t> </a:t>
            </a:r>
            <a:r>
              <a:rPr lang="en-GB" sz="1200" dirty="0" err="1"/>
              <a:t>airde</a:t>
            </a:r>
            <a:r>
              <a:rPr lang="en-GB" sz="1200" dirty="0"/>
              <a:t> </a:t>
            </a:r>
            <a:r>
              <a:rPr lang="en-GB" sz="1200" dirty="0" err="1"/>
              <a:t>gach</a:t>
            </a:r>
            <a:r>
              <a:rPr lang="en-GB" sz="1200" dirty="0"/>
              <a:t> </a:t>
            </a:r>
            <a:r>
              <a:rPr lang="en-GB" sz="1200" dirty="0" err="1"/>
              <a:t>túir</a:t>
            </a:r>
            <a:r>
              <a:rPr lang="en-GB" sz="1200" dirty="0"/>
              <a:t>, </a:t>
            </a:r>
            <a:r>
              <a:rPr lang="en-GB" sz="1200" dirty="0" err="1"/>
              <a:t>chun</a:t>
            </a:r>
            <a:r>
              <a:rPr lang="en-GB" sz="1200" dirty="0"/>
              <a:t> </a:t>
            </a:r>
            <a:r>
              <a:rPr lang="en-GB" sz="1200" dirty="0" err="1"/>
              <a:t>díriú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airde</a:t>
            </a:r>
            <a:r>
              <a:rPr lang="en-GB" sz="1200" dirty="0"/>
              <a:t> (</a:t>
            </a:r>
            <a:r>
              <a:rPr lang="en-GB" sz="1200" dirty="0" err="1"/>
              <a:t>tomhais</a:t>
            </a:r>
            <a:r>
              <a:rPr lang="en-GB" sz="1200" dirty="0"/>
              <a:t>) </a:t>
            </a:r>
            <a:r>
              <a:rPr lang="en-GB" sz="1200" dirty="0" err="1"/>
              <a:t>nó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cé</a:t>
            </a:r>
            <a:r>
              <a:rPr lang="en-GB" sz="1200" dirty="0"/>
              <a:t> </a:t>
            </a:r>
            <a:r>
              <a:rPr lang="en-GB" sz="1200" dirty="0" err="1"/>
              <a:t>mhéad</a:t>
            </a:r>
            <a:r>
              <a:rPr lang="en-GB" sz="1200" dirty="0"/>
              <a:t> </a:t>
            </a:r>
            <a:r>
              <a:rPr lang="en-GB" sz="1200" dirty="0" err="1"/>
              <a:t>ciúbanna</a:t>
            </a:r>
            <a:r>
              <a:rPr lang="en-GB" sz="1200" dirty="0"/>
              <a:t> </a:t>
            </a:r>
            <a:r>
              <a:rPr lang="en-GB" sz="1200" dirty="0" err="1"/>
              <a:t>atá</a:t>
            </a:r>
            <a:r>
              <a:rPr lang="en-GB" sz="1200" dirty="0"/>
              <a:t> </a:t>
            </a:r>
            <a:r>
              <a:rPr lang="en-GB" sz="1200" dirty="0" err="1"/>
              <a:t>i</a:t>
            </a:r>
            <a:r>
              <a:rPr lang="en-GB" sz="1200" dirty="0"/>
              <a:t> </a:t>
            </a:r>
            <a:r>
              <a:rPr lang="en-GB" sz="1200" dirty="0" err="1"/>
              <a:t>ngach</a:t>
            </a:r>
            <a:r>
              <a:rPr lang="en-GB" sz="1200" dirty="0"/>
              <a:t> </a:t>
            </a:r>
            <a:r>
              <a:rPr lang="en-GB" sz="1200" dirty="0" err="1"/>
              <a:t>túr</a:t>
            </a:r>
            <a:r>
              <a:rPr lang="en-GB" sz="1200" dirty="0"/>
              <a:t>, </a:t>
            </a:r>
            <a:r>
              <a:rPr lang="en-GB" sz="1200" dirty="0" err="1"/>
              <a:t>chun</a:t>
            </a:r>
            <a:r>
              <a:rPr lang="en-GB" sz="1200" dirty="0"/>
              <a:t> </a:t>
            </a:r>
            <a:r>
              <a:rPr lang="en-GB" sz="1200" dirty="0" err="1"/>
              <a:t>díriú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uimhreacha</a:t>
            </a:r>
            <a:r>
              <a:rPr lang="en-GB" sz="1200" dirty="0"/>
              <a:t>. </a:t>
            </a:r>
          </a:p>
          <a:p>
            <a:pPr lvl="0"/>
            <a:endParaRPr lang="en-GB" sz="1200" dirty="0"/>
          </a:p>
          <a:p>
            <a:pPr lvl="0"/>
            <a:r>
              <a:rPr lang="en-GB" sz="1200" dirty="0" err="1"/>
              <a:t>Iarr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gach</a:t>
            </a:r>
            <a:r>
              <a:rPr lang="en-GB" sz="1200" dirty="0"/>
              <a:t> </a:t>
            </a:r>
            <a:r>
              <a:rPr lang="en-GB" sz="1200" dirty="0" err="1"/>
              <a:t>beirt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a seal </a:t>
            </a:r>
            <a:r>
              <a:rPr lang="en-GB" sz="1200" dirty="0" err="1"/>
              <a:t>rud</a:t>
            </a:r>
            <a:r>
              <a:rPr lang="en-GB" sz="1200" dirty="0"/>
              <a:t> </a:t>
            </a:r>
            <a:r>
              <a:rPr lang="en-GB" sz="1200" dirty="0" err="1"/>
              <a:t>amháin</a:t>
            </a:r>
            <a:r>
              <a:rPr lang="en-GB" sz="1200" dirty="0"/>
              <a:t> a </a:t>
            </a:r>
            <a:r>
              <a:rPr lang="en-GB" sz="1200" dirty="0" err="1"/>
              <a:t>chonaic</a:t>
            </a:r>
            <a:r>
              <a:rPr lang="en-GB" sz="1200" dirty="0"/>
              <a:t> </a:t>
            </a:r>
            <a:r>
              <a:rPr lang="en-GB" sz="1200" dirty="0" err="1"/>
              <a:t>siad</a:t>
            </a:r>
            <a:r>
              <a:rPr lang="en-GB" sz="1200" dirty="0"/>
              <a:t> a </a:t>
            </a:r>
            <a:r>
              <a:rPr lang="en-GB" sz="1200" dirty="0" err="1"/>
              <a:t>insint</a:t>
            </a:r>
            <a:r>
              <a:rPr lang="en-GB" sz="1200" dirty="0"/>
              <a:t>. </a:t>
            </a:r>
            <a:r>
              <a:rPr lang="en-GB" sz="1200" dirty="0" err="1"/>
              <a:t>Tabhair</a:t>
            </a:r>
            <a:r>
              <a:rPr lang="en-GB" sz="1200" dirty="0"/>
              <a:t> </a:t>
            </a:r>
            <a:r>
              <a:rPr lang="en-GB" sz="1200" dirty="0" err="1"/>
              <a:t>admháil</a:t>
            </a:r>
            <a:r>
              <a:rPr lang="en-GB" sz="1200" dirty="0"/>
              <a:t> </a:t>
            </a:r>
            <a:r>
              <a:rPr lang="en-GB" sz="1200" dirty="0" err="1"/>
              <a:t>d'aon</a:t>
            </a:r>
            <a:r>
              <a:rPr lang="en-GB" sz="1200" dirty="0"/>
              <a:t> </a:t>
            </a:r>
            <a:r>
              <a:rPr lang="en-GB" sz="1200" dirty="0" err="1"/>
              <a:t>duine</a:t>
            </a:r>
            <a:r>
              <a:rPr lang="en-GB" sz="1200" dirty="0"/>
              <a:t> </a:t>
            </a:r>
            <a:r>
              <a:rPr lang="en-GB" sz="1200" dirty="0" err="1"/>
              <a:t>eile</a:t>
            </a:r>
            <a:r>
              <a:rPr lang="en-GB" sz="1200" dirty="0"/>
              <a:t> a </a:t>
            </a:r>
            <a:r>
              <a:rPr lang="en-GB" sz="1200" dirty="0" err="1"/>
              <a:t>chonaic</a:t>
            </a:r>
            <a:r>
              <a:rPr lang="en-GB" sz="1200" dirty="0"/>
              <a:t>/a </a:t>
            </a:r>
            <a:r>
              <a:rPr lang="en-GB" sz="1200" dirty="0" err="1"/>
              <a:t>liostaigh</a:t>
            </a:r>
            <a:r>
              <a:rPr lang="en-GB" sz="1200" dirty="0"/>
              <a:t> an </a:t>
            </a:r>
            <a:r>
              <a:rPr lang="en-GB" sz="1200" dirty="0" err="1"/>
              <a:t>rud</a:t>
            </a:r>
            <a:r>
              <a:rPr lang="en-GB" sz="1200" dirty="0"/>
              <a:t> </a:t>
            </a:r>
            <a:r>
              <a:rPr lang="en-GB" sz="1200" dirty="0" err="1"/>
              <a:t>céanna</a:t>
            </a:r>
            <a:r>
              <a:rPr lang="en-GB" sz="1200" dirty="0"/>
              <a:t>. De </a:t>
            </a:r>
            <a:r>
              <a:rPr lang="en-GB" sz="1200" dirty="0" err="1"/>
              <a:t>réir</a:t>
            </a:r>
            <a:r>
              <a:rPr lang="en-GB" sz="1200" dirty="0"/>
              <a:t> mar a </a:t>
            </a:r>
            <a:r>
              <a:rPr lang="en-GB" sz="1200" dirty="0" err="1"/>
              <a:t>ainmníonn</a:t>
            </a:r>
            <a:r>
              <a:rPr lang="en-GB" sz="1200" dirty="0"/>
              <a:t> </a:t>
            </a:r>
            <a:r>
              <a:rPr lang="en-GB" sz="1200" dirty="0" err="1"/>
              <a:t>leanbh</a:t>
            </a:r>
            <a:r>
              <a:rPr lang="en-GB" sz="1200" dirty="0"/>
              <a:t> </a:t>
            </a:r>
            <a:r>
              <a:rPr lang="en-GB" sz="1200" dirty="0" err="1"/>
              <a:t>mír</a:t>
            </a:r>
            <a:r>
              <a:rPr lang="en-GB" sz="1200" dirty="0"/>
              <a:t> </a:t>
            </a:r>
            <a:r>
              <a:rPr lang="en-GB" sz="1200" dirty="0" err="1"/>
              <a:t>amháin</a:t>
            </a:r>
            <a:r>
              <a:rPr lang="en-GB" sz="1200" dirty="0"/>
              <a:t>, </a:t>
            </a:r>
            <a:r>
              <a:rPr lang="en-GB" sz="1200" dirty="0" err="1"/>
              <a:t>tógann</a:t>
            </a:r>
            <a:r>
              <a:rPr lang="en-GB" sz="1200" dirty="0"/>
              <a:t> </a:t>
            </a:r>
            <a:r>
              <a:rPr lang="en-GB" sz="1200" dirty="0" err="1"/>
              <a:t>sé</a:t>
            </a:r>
            <a:r>
              <a:rPr lang="en-GB" sz="1200" dirty="0"/>
              <a:t>/</a:t>
            </a:r>
            <a:r>
              <a:rPr lang="en-GB" sz="1200" dirty="0" err="1"/>
              <a:t>sí</a:t>
            </a:r>
            <a:r>
              <a:rPr lang="en-GB" sz="1200" dirty="0"/>
              <a:t> </a:t>
            </a:r>
            <a:r>
              <a:rPr lang="en-GB" sz="1200" dirty="0" err="1"/>
              <a:t>ciúb</a:t>
            </a:r>
            <a:r>
              <a:rPr lang="en-GB" sz="1200" dirty="0"/>
              <a:t> </a:t>
            </a:r>
            <a:r>
              <a:rPr lang="en-GB" sz="1200" dirty="0" err="1"/>
              <a:t>amháin</a:t>
            </a:r>
            <a:r>
              <a:rPr lang="en-GB" sz="1200" dirty="0"/>
              <a:t> </a:t>
            </a:r>
            <a:r>
              <a:rPr lang="en-GB" sz="1200" dirty="0" err="1"/>
              <a:t>ón</a:t>
            </a:r>
            <a:r>
              <a:rPr lang="en-GB" sz="1200" dirty="0"/>
              <a:t> </a:t>
            </a:r>
            <a:r>
              <a:rPr lang="en-GB" sz="1200" dirty="0" err="1"/>
              <a:t>túr</a:t>
            </a:r>
            <a:r>
              <a:rPr lang="en-GB" sz="1200" dirty="0"/>
              <a:t> </a:t>
            </a:r>
            <a:r>
              <a:rPr lang="en-GB" sz="1200" dirty="0" err="1"/>
              <a:t>agus</a:t>
            </a:r>
            <a:r>
              <a:rPr lang="en-GB" sz="1200" dirty="0"/>
              <a:t> </a:t>
            </a:r>
            <a:r>
              <a:rPr lang="en-GB" sz="1200" dirty="0" err="1"/>
              <a:t>cuireann</a:t>
            </a:r>
            <a:r>
              <a:rPr lang="en-GB" sz="1200" dirty="0"/>
              <a:t> </a:t>
            </a:r>
            <a:r>
              <a:rPr lang="en-GB" sz="1200" dirty="0" err="1"/>
              <a:t>sé</a:t>
            </a:r>
            <a:r>
              <a:rPr lang="en-GB" sz="1200" dirty="0"/>
              <a:t>/</a:t>
            </a:r>
            <a:r>
              <a:rPr lang="en-GB" sz="1200" dirty="0" err="1"/>
              <a:t>sí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ais</a:t>
            </a:r>
            <a:r>
              <a:rPr lang="en-GB" sz="1200" dirty="0"/>
              <a:t> </a:t>
            </a:r>
            <a:r>
              <a:rPr lang="en-GB" sz="1200" dirty="0" err="1"/>
              <a:t>chuig</a:t>
            </a:r>
            <a:r>
              <a:rPr lang="en-GB" sz="1200" dirty="0"/>
              <a:t> an </a:t>
            </a:r>
            <a:r>
              <a:rPr lang="en-GB" sz="1200" dirty="0" err="1"/>
              <a:t>gcarn</a:t>
            </a:r>
            <a:r>
              <a:rPr lang="en-GB" sz="1200" dirty="0"/>
              <a:t> </a:t>
            </a:r>
            <a:r>
              <a:rPr lang="en-GB" sz="1200" dirty="0" err="1"/>
              <a:t>sa</a:t>
            </a:r>
            <a:r>
              <a:rPr lang="en-GB" sz="1200" dirty="0"/>
              <a:t> </a:t>
            </a:r>
            <a:r>
              <a:rPr lang="en-GB" sz="1200" dirty="0" err="1"/>
              <a:t>lár</a:t>
            </a:r>
            <a:r>
              <a:rPr lang="en-GB" sz="1200" dirty="0"/>
              <a:t> é. </a:t>
            </a:r>
            <a:r>
              <a:rPr lang="en-GB" sz="1200" dirty="0" err="1"/>
              <a:t>Déanann</a:t>
            </a:r>
            <a:r>
              <a:rPr lang="en-GB" sz="1200" dirty="0"/>
              <a:t> </a:t>
            </a:r>
            <a:r>
              <a:rPr lang="en-GB" sz="1200" dirty="0" err="1"/>
              <a:t>gach</a:t>
            </a:r>
            <a:r>
              <a:rPr lang="en-GB" sz="1200" dirty="0"/>
              <a:t> </a:t>
            </a:r>
            <a:r>
              <a:rPr lang="en-GB" sz="1200" dirty="0" err="1"/>
              <a:t>beirt</a:t>
            </a:r>
            <a:r>
              <a:rPr lang="en-GB" sz="1200" dirty="0"/>
              <a:t> a </a:t>
            </a:r>
            <a:r>
              <a:rPr lang="en-GB" sz="1200" dirty="0" err="1"/>
              <a:t>chonaic</a:t>
            </a:r>
            <a:r>
              <a:rPr lang="en-GB" sz="1200" dirty="0"/>
              <a:t>/a </a:t>
            </a:r>
            <a:r>
              <a:rPr lang="en-GB" sz="1200" dirty="0" err="1"/>
              <a:t>luaigh</a:t>
            </a:r>
            <a:r>
              <a:rPr lang="en-GB" sz="1200" dirty="0"/>
              <a:t> an </a:t>
            </a:r>
            <a:r>
              <a:rPr lang="en-GB" sz="1200" dirty="0" err="1"/>
              <a:t>rud</a:t>
            </a:r>
            <a:r>
              <a:rPr lang="en-GB" sz="1200" dirty="0"/>
              <a:t> </a:t>
            </a:r>
            <a:r>
              <a:rPr lang="en-GB" sz="1200" dirty="0" err="1"/>
              <a:t>céanna</a:t>
            </a:r>
            <a:r>
              <a:rPr lang="en-GB" sz="1200" dirty="0"/>
              <a:t> an </a:t>
            </a:r>
            <a:r>
              <a:rPr lang="en-GB" sz="1200" dirty="0" err="1"/>
              <a:t>rud</a:t>
            </a:r>
            <a:r>
              <a:rPr lang="en-GB" sz="1200" dirty="0"/>
              <a:t> </a:t>
            </a:r>
            <a:r>
              <a:rPr lang="en-GB" sz="1200" dirty="0" err="1"/>
              <a:t>céanna</a:t>
            </a:r>
            <a:r>
              <a:rPr lang="en-GB" sz="1200" dirty="0"/>
              <a:t>. Lean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aghaidh</a:t>
            </a:r>
            <a:r>
              <a:rPr lang="en-GB" sz="1200" dirty="0"/>
              <a:t> go </a:t>
            </a:r>
            <a:r>
              <a:rPr lang="en-GB" sz="1200" dirty="0" err="1"/>
              <a:t>dtí</a:t>
            </a:r>
            <a:r>
              <a:rPr lang="en-GB" sz="1200" dirty="0"/>
              <a:t> go </a:t>
            </a:r>
            <a:r>
              <a:rPr lang="en-GB" sz="1200" dirty="0" err="1"/>
              <a:t>mbeidh</a:t>
            </a:r>
            <a:r>
              <a:rPr lang="en-GB" sz="1200" dirty="0"/>
              <a:t> na </a:t>
            </a:r>
            <a:r>
              <a:rPr lang="en-GB" sz="1200" dirty="0" err="1"/>
              <a:t>túir</a:t>
            </a:r>
            <a:r>
              <a:rPr lang="en-GB" sz="1200" dirty="0"/>
              <a:t> go </a:t>
            </a:r>
            <a:r>
              <a:rPr lang="en-GB" sz="1200" dirty="0" err="1"/>
              <a:t>léir</a:t>
            </a:r>
            <a:r>
              <a:rPr lang="en-GB" sz="1200" dirty="0"/>
              <a:t> </a:t>
            </a:r>
            <a:r>
              <a:rPr lang="en-GB" sz="1200" dirty="0" err="1"/>
              <a:t>ídithe</a:t>
            </a:r>
            <a:r>
              <a:rPr lang="en-GB" sz="1200" dirty="0"/>
              <a:t>. </a:t>
            </a:r>
          </a:p>
          <a:p>
            <a:pPr lvl="0"/>
            <a:endParaRPr lang="en-GB" sz="1200" dirty="0"/>
          </a:p>
          <a:p>
            <a:r>
              <a:rPr lang="en-GB" sz="1200" dirty="0" err="1"/>
              <a:t>Níos</a:t>
            </a:r>
            <a:r>
              <a:rPr lang="en-GB" sz="1200" dirty="0"/>
              <a:t> </a:t>
            </a:r>
            <a:r>
              <a:rPr lang="en-GB" sz="1200" dirty="0" err="1"/>
              <a:t>déanaí</a:t>
            </a:r>
            <a:r>
              <a:rPr lang="en-GB" sz="1200" dirty="0"/>
              <a:t>, </a:t>
            </a:r>
            <a:r>
              <a:rPr lang="en-GB" sz="1200" dirty="0" err="1"/>
              <a:t>d'fhéadfaí</a:t>
            </a:r>
            <a:r>
              <a:rPr lang="en-GB" sz="1200" dirty="0"/>
              <a:t> </a:t>
            </a:r>
            <a:r>
              <a:rPr lang="en-GB" sz="1200" dirty="0" err="1"/>
              <a:t>iarraidh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leanaí</a:t>
            </a:r>
            <a:r>
              <a:rPr lang="en-GB" sz="1200" dirty="0"/>
              <a:t> Rang a </a:t>
            </a:r>
            <a:r>
              <a:rPr lang="en-GB" sz="1200" dirty="0" err="1"/>
              <a:t>hAon</a:t>
            </a:r>
            <a:r>
              <a:rPr lang="en-GB" sz="1200" dirty="0"/>
              <a:t>, </a:t>
            </a:r>
            <a:r>
              <a:rPr lang="en-GB" sz="1200" dirty="0" err="1"/>
              <a:t>má</a:t>
            </a:r>
            <a:r>
              <a:rPr lang="en-GB" sz="1200" dirty="0"/>
              <a:t> </a:t>
            </a:r>
            <a:r>
              <a:rPr lang="en-GB" sz="1200" dirty="0" err="1"/>
              <a:t>tá</a:t>
            </a:r>
            <a:r>
              <a:rPr lang="en-GB" sz="1200" dirty="0"/>
              <a:t> </a:t>
            </a:r>
            <a:r>
              <a:rPr lang="en-GB" sz="1200" dirty="0" err="1"/>
              <a:t>cumas</a:t>
            </a:r>
            <a:r>
              <a:rPr lang="en-GB" sz="1200" dirty="0"/>
              <a:t> </a:t>
            </a:r>
            <a:r>
              <a:rPr lang="en-GB" sz="1200" dirty="0" err="1"/>
              <a:t>scríofa</a:t>
            </a:r>
            <a:r>
              <a:rPr lang="en-GB" sz="1200" dirty="0"/>
              <a:t> </a:t>
            </a:r>
            <a:r>
              <a:rPr lang="en-GB" sz="1200" dirty="0" err="1"/>
              <a:t>réasúnta</a:t>
            </a:r>
            <a:r>
              <a:rPr lang="en-GB" sz="1200" dirty="0"/>
              <a:t> </a:t>
            </a:r>
            <a:r>
              <a:rPr lang="en-GB" sz="1200" dirty="0" err="1"/>
              <a:t>acu</a:t>
            </a:r>
            <a:r>
              <a:rPr lang="en-GB" sz="1200" dirty="0"/>
              <a:t>, an </a:t>
            </a:r>
            <a:r>
              <a:rPr lang="en-GB" sz="1200" dirty="0" err="1"/>
              <a:t>méid</a:t>
            </a:r>
            <a:r>
              <a:rPr lang="en-GB" sz="1200" dirty="0"/>
              <a:t> a </a:t>
            </a:r>
            <a:r>
              <a:rPr lang="en-GB" sz="1200" dirty="0" err="1"/>
              <a:t>fheiceann</a:t>
            </a:r>
            <a:r>
              <a:rPr lang="en-GB" sz="1200" dirty="0"/>
              <a:t> </a:t>
            </a:r>
            <a:r>
              <a:rPr lang="en-GB" sz="1200" dirty="0" err="1"/>
              <a:t>siad</a:t>
            </a:r>
            <a:r>
              <a:rPr lang="en-GB" sz="1200" dirty="0"/>
              <a:t> a </a:t>
            </a:r>
            <a:r>
              <a:rPr lang="en-GB" sz="1200" dirty="0" err="1"/>
              <a:t>bhreacadh</a:t>
            </a:r>
            <a:r>
              <a:rPr lang="en-GB" sz="1200" dirty="0"/>
              <a:t> </a:t>
            </a:r>
            <a:r>
              <a:rPr lang="en-GB" sz="1200" dirty="0" err="1"/>
              <a:t>síos</a:t>
            </a:r>
            <a:r>
              <a:rPr lang="en-GB" sz="1200" dirty="0"/>
              <a:t> </a:t>
            </a:r>
            <a:r>
              <a:rPr lang="en-GB" sz="1200" dirty="0" err="1"/>
              <a:t>i</a:t>
            </a:r>
            <a:r>
              <a:rPr lang="en-GB" sz="1200" dirty="0"/>
              <a:t> </a:t>
            </a:r>
            <a:r>
              <a:rPr lang="en-GB" sz="1200" dirty="0" err="1"/>
              <a:t>liostaí</a:t>
            </a:r>
            <a:r>
              <a:rPr lang="en-GB" sz="1200" dirty="0"/>
              <a:t>, </a:t>
            </a:r>
            <a:r>
              <a:rPr lang="en-GB" sz="1200" dirty="0" err="1"/>
              <a:t>ina</a:t>
            </a:r>
            <a:r>
              <a:rPr lang="en-GB" sz="1200" dirty="0"/>
              <a:t> n-</a:t>
            </a:r>
            <a:r>
              <a:rPr lang="en-GB" sz="1200" dirty="0" err="1"/>
              <a:t>aonar</a:t>
            </a:r>
            <a:r>
              <a:rPr lang="en-GB" sz="1200" dirty="0"/>
              <a:t> </a:t>
            </a:r>
            <a:r>
              <a:rPr lang="en-GB" sz="1200" dirty="0" err="1"/>
              <a:t>nó</a:t>
            </a:r>
            <a:r>
              <a:rPr lang="en-GB" sz="1200" dirty="0"/>
              <a:t> </a:t>
            </a:r>
            <a:r>
              <a:rPr lang="en-GB" sz="1200" dirty="0" err="1"/>
              <a:t>i</a:t>
            </a:r>
            <a:r>
              <a:rPr lang="en-GB" sz="1200" dirty="0"/>
              <a:t> </a:t>
            </a:r>
            <a:r>
              <a:rPr lang="en-GB" sz="1200" dirty="0" err="1"/>
              <a:t>mbeirteanna</a:t>
            </a:r>
            <a:r>
              <a:rPr lang="en-GB" sz="1200" dirty="0"/>
              <a:t> </a:t>
            </a:r>
            <a:r>
              <a:rPr lang="en-GB" sz="1200" dirty="0" err="1"/>
              <a:t>agus</a:t>
            </a:r>
            <a:r>
              <a:rPr lang="en-GB" sz="1200" dirty="0"/>
              <a:t> </a:t>
            </a:r>
            <a:r>
              <a:rPr lang="en-GB" sz="1200" dirty="0" err="1"/>
              <a:t>úsáidfidh</a:t>
            </a:r>
            <a:r>
              <a:rPr lang="en-GB" sz="1200" dirty="0"/>
              <a:t> </a:t>
            </a:r>
            <a:r>
              <a:rPr lang="en-GB" sz="1200" dirty="0" err="1"/>
              <a:t>gach</a:t>
            </a:r>
            <a:r>
              <a:rPr lang="en-GB" sz="1200" dirty="0"/>
              <a:t> </a:t>
            </a:r>
            <a:r>
              <a:rPr lang="en-GB" sz="1200" dirty="0" err="1"/>
              <a:t>páirtí</a:t>
            </a:r>
            <a:r>
              <a:rPr lang="en-GB" sz="1200" dirty="0"/>
              <a:t> </a:t>
            </a:r>
            <a:r>
              <a:rPr lang="en-GB" sz="1200" dirty="0" err="1"/>
              <a:t>peann</a:t>
            </a:r>
            <a:r>
              <a:rPr lang="en-GB" sz="1200" dirty="0"/>
              <a:t> </a:t>
            </a:r>
            <a:r>
              <a:rPr lang="en-GB" sz="1200" dirty="0" err="1"/>
              <a:t>daite</a:t>
            </a:r>
            <a:r>
              <a:rPr lang="en-GB" sz="1200" dirty="0"/>
              <a:t> </a:t>
            </a:r>
            <a:r>
              <a:rPr lang="en-GB" sz="1200" dirty="0" err="1"/>
              <a:t>difriúil</a:t>
            </a:r>
            <a:r>
              <a:rPr lang="en-GB" sz="1200" dirty="0"/>
              <a:t>.</a:t>
            </a:r>
            <a:endParaRPr lang="en-IE" sz="1200" b="1" u="sng" dirty="0">
              <a:solidFill>
                <a:schemeClr val="dk1"/>
              </a:solidFill>
              <a:latin typeface="Calibri"/>
              <a:cs typeface="Calibri"/>
              <a:sym typeface="Calibri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lang="en-IE" sz="2000" b="1" i="0" u="sng" strike="noStrike" cap="none" dirty="0">
              <a:solidFill>
                <a:schemeClr val="dk1"/>
              </a:solidFill>
              <a:latin typeface="Calibri"/>
              <a:ea typeface="Arial"/>
              <a:cs typeface="Calibri"/>
              <a:sym typeface="Calibri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IE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 </a:t>
            </a:r>
            <a:endParaRPr sz="12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285750" marR="0" lvl="0" indent="-171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285750" marR="0" lvl="0" indent="-171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285750" marR="0" lvl="0" indent="-171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3" name="Picture 2" descr="A picture containing text&#10;&#10;Description automatically generated">
            <a:extLst>
              <a:ext uri="{FF2B5EF4-FFF2-40B4-BE49-F238E27FC236}">
                <a16:creationId xmlns:a16="http://schemas.microsoft.com/office/drawing/2014/main" id="{5341CA45-BAC3-0543-BA70-D4B3F41B6E93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497133" y="5404568"/>
            <a:ext cx="2149721" cy="1338277"/>
          </a:xfrm>
          <a:prstGeom prst="rect">
            <a:avLst/>
          </a:prstGeom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A picture containing text&#10;&#10;Description automatically generated">
            <a:extLst>
              <a:ext uri="{FF2B5EF4-FFF2-40B4-BE49-F238E27FC236}">
                <a16:creationId xmlns:a16="http://schemas.microsoft.com/office/drawing/2014/main" id="{7786DFCB-04B1-484A-BF44-08EA9322CB00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l="8497" r="8497"/>
          <a:stretch/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20" name="Rectangle 111">
            <a:extLst>
              <a:ext uri="{FF2B5EF4-FFF2-40B4-BE49-F238E27FC236}">
                <a16:creationId xmlns:a16="http://schemas.microsoft.com/office/drawing/2014/main" id="{2B1D4F77-A17C-43D7-B7FA-545148E4E93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5619048" y="321176"/>
            <a:ext cx="3249230" cy="5896743"/>
          </a:xfrm>
          <a:prstGeom prst="rect">
            <a:avLst/>
          </a:prstGeom>
          <a:solidFill>
            <a:schemeClr val="bg1">
              <a:alpha val="90000"/>
            </a:schemeClr>
          </a:solidFill>
          <a:ln w="127000" cap="sq" cmpd="thinThick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Google Shape;106;p3"/>
          <p:cNvSpPr txBox="1"/>
          <p:nvPr/>
        </p:nvSpPr>
        <p:spPr>
          <a:xfrm>
            <a:off x="5812488" y="640263"/>
            <a:ext cx="2819430" cy="1344975"/>
          </a:xfrm>
          <a:prstGeom prst="rect">
            <a:avLst/>
          </a:prstGeom>
        </p:spPr>
        <p:txBody>
          <a:bodyPr spcFirstLastPara="1" vert="horz" lIns="91440" tIns="45720" rIns="91440" bIns="45720" rtlCol="0" anchor="ctr" anchorCtr="0">
            <a:normAutofit/>
          </a:bodyPr>
          <a:lstStyle/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  <a:buSzPts val="1800"/>
            </a:pPr>
            <a:r>
              <a:rPr lang="en-US" sz="3500" b="1" kern="12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Uimhreacha</a:t>
            </a:r>
          </a:p>
          <a:p>
            <a:pPr marL="0" marR="0" lvl="0" indent="0">
              <a:lnSpc>
                <a:spcPct val="90000"/>
              </a:lnSpc>
              <a:spcBef>
                <a:spcPct val="0"/>
              </a:spcBef>
              <a:spcAft>
                <a:spcPts val="600"/>
              </a:spcAft>
              <a:buClr>
                <a:srgbClr val="000000"/>
              </a:buClr>
              <a:buSzPts val="1800"/>
            </a:pPr>
            <a:endParaRPr lang="en-US" sz="3500" b="0" i="0" u="none" strike="noStrike" kern="1200" cap="none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marL="0" marR="0" lvl="0" indent="0">
              <a:lnSpc>
                <a:spcPct val="90000"/>
              </a:lnSpc>
              <a:spcBef>
                <a:spcPct val="0"/>
              </a:spcBef>
              <a:spcAft>
                <a:spcPts val="600"/>
              </a:spcAft>
              <a:buClr>
                <a:srgbClr val="000000"/>
              </a:buClr>
              <a:buSzPts val="1800"/>
            </a:pPr>
            <a:endParaRPr lang="en-US" sz="3500" b="0" i="0" u="none" strike="noStrike" kern="1200" cap="none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</p:txBody>
      </p:sp>
      <p:sp>
        <p:nvSpPr>
          <p:cNvPr id="107" name="Google Shape;107;p3"/>
          <p:cNvSpPr txBox="1"/>
          <p:nvPr/>
        </p:nvSpPr>
        <p:spPr>
          <a:xfrm>
            <a:off x="5811967" y="2121763"/>
            <a:ext cx="2823620" cy="3773010"/>
          </a:xfrm>
          <a:prstGeom prst="rect">
            <a:avLst/>
          </a:prstGeom>
        </p:spPr>
        <p:txBody>
          <a:bodyPr spcFirstLastPara="1" vert="horz" lIns="91440" tIns="45720" rIns="91440" bIns="45720" rtlCol="0" anchorCtr="0">
            <a:normAutofit/>
          </a:bodyPr>
          <a:lstStyle/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b="1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Féach go cúramach ar an bpóstaer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An féidir leat na míreanna seo a fheiceáil? Cé mhéad de gach ceann is féidir leat a fheiceáil?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Ochtapas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Iasc stríocach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Deilfeanna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Smugairle róin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Boilgeoga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Carraigeacha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Portáin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Gliomaigh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Siorcanna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Sliogáin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Capaill mhara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Turtair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Míolta móra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An gairéadach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Cliabhrach Taisce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8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Boinn</a:t>
            </a:r>
          </a:p>
          <a:p>
            <a:pPr marL="28575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1800"/>
              <a:buFont typeface="Arial" panose="020B0604020202020204" pitchFamily="34" charset="0"/>
              <a:buChar char="•"/>
            </a:pPr>
            <a:endParaRPr lang="en-US" sz="800" kern="1200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28575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1800"/>
              <a:buFont typeface="Arial" panose="020B0604020202020204" pitchFamily="34" charset="0"/>
              <a:buChar char="•"/>
            </a:pPr>
            <a:endParaRPr lang="en-US" sz="800" kern="1200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28575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1800"/>
              <a:buFont typeface="Arial" panose="020B0604020202020204" pitchFamily="34" charset="0"/>
              <a:buChar char="•"/>
            </a:pPr>
            <a:endParaRPr lang="en-US" sz="800" kern="1200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800" kern="1200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28575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1800"/>
              <a:buFont typeface="Arial" panose="020B0604020202020204" pitchFamily="34" charset="0"/>
              <a:buChar char="•"/>
            </a:pPr>
            <a:endParaRPr lang="en-US" sz="8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Arial"/>
            </a:endParaRPr>
          </a:p>
          <a:p>
            <a:pPr marL="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Pts val="1800"/>
              <a:buFont typeface="Arial" panose="020B0604020202020204" pitchFamily="34" charset="0"/>
              <a:buChar char="•"/>
            </a:pPr>
            <a:endParaRPr lang="en-US" sz="8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28575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1800"/>
              <a:buFont typeface="Arial" panose="020B0604020202020204" pitchFamily="34" charset="0"/>
              <a:buChar char="•"/>
            </a:pPr>
            <a:endParaRPr lang="en-US" sz="8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4"/>
          <p:cNvSpPr txBox="1"/>
          <p:nvPr/>
        </p:nvSpPr>
        <p:spPr>
          <a:xfrm>
            <a:off x="257174" y="421951"/>
            <a:ext cx="8374207" cy="7078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r>
              <a:rPr lang="en-GB" sz="1600" b="1" u="sng" dirty="0" err="1"/>
              <a:t>Uimhreacha</a:t>
            </a:r>
            <a:endParaRPr lang="en-GB" sz="1600" b="1" u="sng" dirty="0"/>
          </a:p>
          <a:p>
            <a:r>
              <a:rPr lang="en-GB" sz="1200" i="1" dirty="0"/>
              <a:t>(</a:t>
            </a:r>
            <a:r>
              <a:rPr lang="en-GB" sz="1200" i="1" dirty="0" err="1"/>
              <a:t>Cé</a:t>
            </a:r>
            <a:r>
              <a:rPr lang="en-GB" sz="1200" i="1" dirty="0"/>
              <a:t> go </a:t>
            </a:r>
            <a:r>
              <a:rPr lang="en-GB" sz="1200" i="1" dirty="0" err="1"/>
              <a:t>bhfuilimid</a:t>
            </a:r>
            <a:r>
              <a:rPr lang="en-GB" sz="1200" i="1" dirty="0"/>
              <a:t>, go </a:t>
            </a:r>
            <a:r>
              <a:rPr lang="en-GB" sz="1200" i="1" dirty="0" err="1"/>
              <a:t>teicniúil</a:t>
            </a:r>
            <a:r>
              <a:rPr lang="en-GB" sz="1200" i="1" dirty="0"/>
              <a:t>, ag </a:t>
            </a:r>
            <a:r>
              <a:rPr lang="en-GB" sz="1200" i="1" dirty="0" err="1"/>
              <a:t>caint</a:t>
            </a:r>
            <a:r>
              <a:rPr lang="en-GB" sz="1200" i="1" dirty="0"/>
              <a:t> </a:t>
            </a:r>
            <a:r>
              <a:rPr lang="en-GB" sz="1200" i="1" dirty="0" err="1"/>
              <a:t>faoi</a:t>
            </a:r>
            <a:r>
              <a:rPr lang="en-GB" sz="1200" i="1" dirty="0"/>
              <a:t> </a:t>
            </a:r>
            <a:r>
              <a:rPr lang="en-GB" sz="1200" i="1" dirty="0" err="1"/>
              <a:t>shiombailí</a:t>
            </a:r>
            <a:r>
              <a:rPr lang="en-GB" sz="1200" i="1" dirty="0"/>
              <a:t> </a:t>
            </a:r>
            <a:r>
              <a:rPr lang="en-GB" sz="1200" i="1" dirty="0" err="1"/>
              <a:t>uimhreacha</a:t>
            </a:r>
            <a:r>
              <a:rPr lang="en-GB" sz="1200" i="1" dirty="0"/>
              <a:t> </a:t>
            </a:r>
            <a:r>
              <a:rPr lang="en-GB" sz="1200" i="1" dirty="0" err="1"/>
              <a:t>anseo</a:t>
            </a:r>
            <a:r>
              <a:rPr lang="en-GB" sz="1200" i="1" dirty="0"/>
              <a:t>, </a:t>
            </a:r>
            <a:r>
              <a:rPr lang="en-GB" sz="1200" i="1" dirty="0" err="1"/>
              <a:t>bíonn</a:t>
            </a:r>
            <a:r>
              <a:rPr lang="en-GB" sz="1200" i="1" dirty="0"/>
              <a:t> </a:t>
            </a:r>
            <a:r>
              <a:rPr lang="en-GB" sz="1200" i="1" dirty="0" err="1"/>
              <a:t>claonadh</a:t>
            </a:r>
            <a:r>
              <a:rPr lang="en-GB" sz="1200" i="1" dirty="0"/>
              <a:t> ag </a:t>
            </a:r>
            <a:r>
              <a:rPr lang="en-GB" sz="1200" i="1" dirty="0" err="1"/>
              <a:t>leanaí</a:t>
            </a:r>
            <a:r>
              <a:rPr lang="en-GB" sz="1200" i="1" dirty="0"/>
              <a:t> </a:t>
            </a:r>
            <a:r>
              <a:rPr lang="en-GB" sz="1200" i="1" dirty="0" err="1"/>
              <a:t>úsáid</a:t>
            </a:r>
            <a:r>
              <a:rPr lang="en-GB" sz="1200" i="1" dirty="0"/>
              <a:t> a </a:t>
            </a:r>
            <a:r>
              <a:rPr lang="en-GB" sz="1200" i="1" dirty="0" err="1"/>
              <a:t>bhaint</a:t>
            </a:r>
            <a:r>
              <a:rPr lang="en-GB" sz="1200" i="1" dirty="0"/>
              <a:t> as an </a:t>
            </a:r>
            <a:r>
              <a:rPr lang="en-GB" sz="1200" i="1" dirty="0" err="1"/>
              <a:t>téarma</a:t>
            </a:r>
            <a:r>
              <a:rPr lang="en-GB" sz="1200" i="1" dirty="0"/>
              <a:t> </a:t>
            </a:r>
            <a:r>
              <a:rPr lang="en-GB" sz="1200" i="1" dirty="0" err="1"/>
              <a:t>uimhir</a:t>
            </a:r>
            <a:r>
              <a:rPr lang="en-GB" sz="1200" i="1" dirty="0"/>
              <a:t>, </a:t>
            </a:r>
            <a:r>
              <a:rPr lang="en-GB" sz="1200" i="1" dirty="0" err="1"/>
              <a:t>ionas</a:t>
            </a:r>
            <a:r>
              <a:rPr lang="en-GB" sz="1200" i="1" dirty="0"/>
              <a:t> go </a:t>
            </a:r>
            <a:r>
              <a:rPr lang="en-GB" sz="1200" i="1" dirty="0" err="1"/>
              <a:t>bhfuil</a:t>
            </a:r>
            <a:r>
              <a:rPr lang="en-GB" sz="1200" i="1" dirty="0"/>
              <a:t> an </a:t>
            </a:r>
            <a:r>
              <a:rPr lang="en-GB" sz="1200" i="1" dirty="0" err="1"/>
              <a:t>méid</a:t>
            </a:r>
            <a:r>
              <a:rPr lang="en-GB" sz="1200" i="1" dirty="0"/>
              <a:t> </a:t>
            </a:r>
            <a:r>
              <a:rPr lang="en-GB" sz="1200" i="1" dirty="0" err="1"/>
              <a:t>atá</a:t>
            </a:r>
            <a:r>
              <a:rPr lang="en-GB" sz="1200" i="1" dirty="0"/>
              <a:t> </a:t>
            </a:r>
            <a:r>
              <a:rPr lang="en-GB" sz="1200" i="1" dirty="0" err="1"/>
              <a:t>againn</a:t>
            </a:r>
            <a:r>
              <a:rPr lang="en-GB" sz="1200" i="1" dirty="0"/>
              <a:t> a </a:t>
            </a:r>
            <a:r>
              <a:rPr lang="en-GB" sz="1200" i="1" dirty="0" err="1"/>
              <a:t>úsáidtear</a:t>
            </a:r>
            <a:r>
              <a:rPr lang="en-GB" sz="1200" i="1" dirty="0"/>
              <a:t> </a:t>
            </a:r>
            <a:r>
              <a:rPr lang="en-GB" sz="1200" i="1" dirty="0" err="1"/>
              <a:t>sna</a:t>
            </a:r>
            <a:r>
              <a:rPr lang="en-GB" sz="1200" i="1" dirty="0"/>
              <a:t> </a:t>
            </a:r>
            <a:r>
              <a:rPr lang="en-GB" sz="1200" i="1" dirty="0" err="1"/>
              <a:t>moltaí</a:t>
            </a:r>
            <a:r>
              <a:rPr lang="en-GB" sz="1200" i="1" dirty="0"/>
              <a:t>)</a:t>
            </a:r>
            <a:endParaRPr sz="1200" b="0" i="1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4" name="Google Shape;114;p4"/>
          <p:cNvSpPr txBox="1"/>
          <p:nvPr/>
        </p:nvSpPr>
        <p:spPr>
          <a:xfrm>
            <a:off x="257174" y="1336139"/>
            <a:ext cx="6683953" cy="347783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r>
              <a:rPr lang="en-GB" b="1" dirty="0" err="1"/>
              <a:t>Féach</a:t>
            </a:r>
            <a:r>
              <a:rPr lang="en-GB" b="1" dirty="0"/>
              <a:t> go </a:t>
            </a:r>
            <a:r>
              <a:rPr lang="en-GB" b="1" dirty="0" err="1"/>
              <a:t>cúramach</a:t>
            </a:r>
            <a:r>
              <a:rPr lang="en-GB" b="1" dirty="0"/>
              <a:t> </a:t>
            </a:r>
            <a:r>
              <a:rPr lang="en-GB" b="1" dirty="0" err="1"/>
              <a:t>ar</a:t>
            </a:r>
            <a:r>
              <a:rPr lang="en-GB" b="1" dirty="0"/>
              <a:t> an </a:t>
            </a:r>
            <a:r>
              <a:rPr lang="en-GB" b="1" dirty="0" err="1"/>
              <a:t>bpóstaer</a:t>
            </a:r>
            <a:endParaRPr lang="en-GB" b="1" dirty="0"/>
          </a:p>
          <a:p>
            <a:pPr lvl="0"/>
            <a:endParaRPr lang="en-GB" dirty="0"/>
          </a:p>
          <a:p>
            <a:pPr lvl="0"/>
            <a:r>
              <a:rPr lang="en-GB" sz="1200" dirty="0"/>
              <a:t>An </a:t>
            </a:r>
            <a:r>
              <a:rPr lang="en-GB" sz="1200" dirty="0" err="1"/>
              <a:t>bhfeiceann</a:t>
            </a:r>
            <a:r>
              <a:rPr lang="en-GB" sz="1200" dirty="0"/>
              <a:t> </a:t>
            </a:r>
            <a:r>
              <a:rPr lang="en-GB" sz="1200" dirty="0" err="1"/>
              <a:t>tú</a:t>
            </a:r>
            <a:r>
              <a:rPr lang="en-GB" sz="1200" dirty="0"/>
              <a:t> </a:t>
            </a:r>
            <a:r>
              <a:rPr lang="en-GB" sz="1200" dirty="0" err="1"/>
              <a:t>uimhreacha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bith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an </a:t>
            </a:r>
            <a:r>
              <a:rPr lang="en-GB" sz="1200" dirty="0" err="1"/>
              <a:t>bpóstaer</a:t>
            </a:r>
            <a:r>
              <a:rPr lang="en-GB" sz="1200" dirty="0"/>
              <a:t>? </a:t>
            </a:r>
            <a:r>
              <a:rPr lang="en-GB" sz="1200" dirty="0" err="1"/>
              <a:t>Cá</a:t>
            </a:r>
            <a:r>
              <a:rPr lang="en-GB" sz="1200" dirty="0"/>
              <a:t> </a:t>
            </a:r>
            <a:r>
              <a:rPr lang="en-GB" sz="1200" dirty="0" err="1"/>
              <a:t>háit</a:t>
            </a:r>
            <a:r>
              <a:rPr lang="en-GB" sz="1200" dirty="0"/>
              <a:t>?</a:t>
            </a:r>
          </a:p>
          <a:p>
            <a:pPr lvl="0"/>
            <a:endParaRPr lang="en-GB" sz="1200" dirty="0"/>
          </a:p>
          <a:p>
            <a:pPr lvl="0"/>
            <a:r>
              <a:rPr lang="en-GB" sz="1200" dirty="0"/>
              <a:t>Cad </a:t>
            </a:r>
            <a:r>
              <a:rPr lang="en-GB" sz="1200" dirty="0" err="1"/>
              <a:t>iad</a:t>
            </a:r>
            <a:r>
              <a:rPr lang="en-GB" sz="1200" dirty="0"/>
              <a:t> na </a:t>
            </a:r>
            <a:r>
              <a:rPr lang="en-GB" sz="1200" dirty="0" err="1"/>
              <a:t>huimhreacha</a:t>
            </a:r>
            <a:r>
              <a:rPr lang="en-GB" sz="1200" dirty="0"/>
              <a:t> is </a:t>
            </a:r>
            <a:r>
              <a:rPr lang="en-GB" sz="1200" dirty="0" err="1"/>
              <a:t>féidir</a:t>
            </a:r>
            <a:r>
              <a:rPr lang="en-GB" sz="1200" dirty="0"/>
              <a:t> </a:t>
            </a:r>
            <a:r>
              <a:rPr lang="en-GB" sz="1200" dirty="0" err="1"/>
              <a:t>leat</a:t>
            </a:r>
            <a:r>
              <a:rPr lang="en-GB" sz="1200" dirty="0"/>
              <a:t> a </a:t>
            </a:r>
            <a:r>
              <a:rPr lang="en-GB" sz="1200" dirty="0" err="1"/>
              <a:t>fheiceáil</a:t>
            </a:r>
            <a:r>
              <a:rPr lang="en-GB" sz="1200" dirty="0"/>
              <a:t>?</a:t>
            </a:r>
          </a:p>
          <a:p>
            <a:pPr lvl="0"/>
            <a:endParaRPr lang="en-GB" sz="1200" dirty="0"/>
          </a:p>
          <a:p>
            <a:pPr lvl="0"/>
            <a:r>
              <a:rPr lang="en-GB" sz="1200" dirty="0" err="1"/>
              <a:t>Tá</a:t>
            </a:r>
            <a:r>
              <a:rPr lang="en-GB" sz="1200" dirty="0"/>
              <a:t> </a:t>
            </a:r>
            <a:r>
              <a:rPr lang="en-GB" sz="1200" dirty="0" err="1"/>
              <a:t>roinnt</a:t>
            </a:r>
            <a:r>
              <a:rPr lang="en-GB" sz="1200" dirty="0"/>
              <a:t> </a:t>
            </a:r>
            <a:r>
              <a:rPr lang="en-GB" sz="1200" dirty="0" err="1"/>
              <a:t>uimhreacha</a:t>
            </a:r>
            <a:r>
              <a:rPr lang="en-GB" sz="1200" dirty="0"/>
              <a:t> </a:t>
            </a:r>
            <a:r>
              <a:rPr lang="en-GB" sz="1200" dirty="0" err="1"/>
              <a:t>clóite</a:t>
            </a:r>
            <a:r>
              <a:rPr lang="en-GB" sz="1200" dirty="0"/>
              <a:t> ann. Cad </a:t>
            </a:r>
            <a:r>
              <a:rPr lang="en-GB" sz="1200" dirty="0" err="1"/>
              <a:t>iad</a:t>
            </a:r>
            <a:r>
              <a:rPr lang="en-GB" sz="1200" dirty="0"/>
              <a:t> </a:t>
            </a:r>
            <a:r>
              <a:rPr lang="en-GB" sz="1200" dirty="0" err="1"/>
              <a:t>féin</a:t>
            </a:r>
            <a:r>
              <a:rPr lang="en-GB" sz="1200" dirty="0"/>
              <a:t>? </a:t>
            </a:r>
            <a:r>
              <a:rPr lang="en-GB" sz="1200" dirty="0" err="1"/>
              <a:t>Faigh</a:t>
            </a:r>
            <a:r>
              <a:rPr lang="en-GB" sz="1200" dirty="0"/>
              <a:t> na </a:t>
            </a:r>
            <a:r>
              <a:rPr lang="en-GB" sz="1200" dirty="0" err="1"/>
              <a:t>corruimhreacha</a:t>
            </a:r>
            <a:r>
              <a:rPr lang="en-GB" sz="1200" dirty="0"/>
              <a:t>.</a:t>
            </a:r>
          </a:p>
          <a:p>
            <a:pPr lvl="0"/>
            <a:endParaRPr lang="en-GB" sz="1200" dirty="0"/>
          </a:p>
          <a:p>
            <a:pPr lvl="0"/>
            <a:r>
              <a:rPr lang="en-GB" sz="1200" dirty="0" err="1"/>
              <a:t>Faigh</a:t>
            </a:r>
            <a:r>
              <a:rPr lang="en-GB" sz="1200" dirty="0"/>
              <a:t> na </a:t>
            </a:r>
            <a:r>
              <a:rPr lang="en-GB" sz="1200" dirty="0" err="1"/>
              <a:t>ré-uimhreacha</a:t>
            </a:r>
            <a:r>
              <a:rPr lang="en-GB" sz="1200" dirty="0"/>
              <a:t>.</a:t>
            </a:r>
          </a:p>
          <a:p>
            <a:pPr lvl="0"/>
            <a:endParaRPr lang="en-GB" sz="1200" dirty="0"/>
          </a:p>
          <a:p>
            <a:pPr lvl="0"/>
            <a:r>
              <a:rPr lang="en-GB" sz="1200" dirty="0" err="1"/>
              <a:t>Taispeáin</a:t>
            </a:r>
            <a:r>
              <a:rPr lang="en-GB" sz="1200" dirty="0"/>
              <a:t> </a:t>
            </a:r>
            <a:r>
              <a:rPr lang="en-GB" sz="1200" dirty="0" err="1"/>
              <a:t>dom</a:t>
            </a:r>
            <a:r>
              <a:rPr lang="en-GB" sz="1200" dirty="0"/>
              <a:t> an </a:t>
            </a:r>
            <a:r>
              <a:rPr lang="en-GB" sz="1200" dirty="0" err="1"/>
              <a:t>uimhir</a:t>
            </a:r>
            <a:r>
              <a:rPr lang="en-GB" sz="1200" dirty="0"/>
              <a:t> a </a:t>
            </a:r>
            <a:r>
              <a:rPr lang="en-GB" sz="1200" dirty="0" err="1"/>
              <a:t>thagann</a:t>
            </a:r>
            <a:r>
              <a:rPr lang="en-GB" sz="1200" dirty="0"/>
              <a:t> </a:t>
            </a:r>
            <a:r>
              <a:rPr lang="en-GB" sz="1200" dirty="0" err="1"/>
              <a:t>roimh</a:t>
            </a:r>
            <a:r>
              <a:rPr lang="en-GB" sz="1200" dirty="0"/>
              <a:t> 5. </a:t>
            </a:r>
            <a:r>
              <a:rPr lang="en-GB" sz="1200" dirty="0" err="1"/>
              <a:t>Cén</a:t>
            </a:r>
            <a:r>
              <a:rPr lang="en-GB" sz="1200" dirty="0"/>
              <a:t> t-am é?</a:t>
            </a:r>
          </a:p>
          <a:p>
            <a:pPr lvl="0"/>
            <a:endParaRPr lang="en-GB" sz="1200" dirty="0"/>
          </a:p>
          <a:p>
            <a:pPr lvl="0"/>
            <a:r>
              <a:rPr lang="en-GB" sz="1200" dirty="0" err="1"/>
              <a:t>Taispeáin</a:t>
            </a:r>
            <a:r>
              <a:rPr lang="en-GB" sz="1200" dirty="0"/>
              <a:t> </a:t>
            </a:r>
            <a:r>
              <a:rPr lang="en-GB" sz="1200" dirty="0" err="1"/>
              <a:t>dom</a:t>
            </a:r>
            <a:r>
              <a:rPr lang="en-GB" sz="1200" dirty="0"/>
              <a:t> an </a:t>
            </a:r>
            <a:r>
              <a:rPr lang="en-GB" sz="1200" dirty="0" err="1"/>
              <a:t>uimhir</a:t>
            </a:r>
            <a:r>
              <a:rPr lang="en-GB" sz="1200" dirty="0"/>
              <a:t> a </a:t>
            </a:r>
            <a:r>
              <a:rPr lang="en-GB" sz="1200" dirty="0" err="1"/>
              <a:t>thagann</a:t>
            </a:r>
            <a:r>
              <a:rPr lang="en-GB" sz="1200" dirty="0"/>
              <a:t> </a:t>
            </a:r>
            <a:r>
              <a:rPr lang="en-GB" sz="1200" dirty="0" err="1"/>
              <a:t>idir</a:t>
            </a:r>
            <a:r>
              <a:rPr lang="en-GB" sz="1200" dirty="0"/>
              <a:t> 3 </a:t>
            </a:r>
            <a:r>
              <a:rPr lang="en-GB" sz="1200" dirty="0" err="1"/>
              <a:t>agus</a:t>
            </a:r>
            <a:r>
              <a:rPr lang="en-GB" sz="1200" dirty="0"/>
              <a:t> 5. </a:t>
            </a:r>
            <a:r>
              <a:rPr lang="en-GB" sz="1200" dirty="0" err="1"/>
              <a:t>Cén</a:t>
            </a:r>
            <a:r>
              <a:rPr lang="en-GB" sz="1200" dirty="0"/>
              <a:t> t-am é?</a:t>
            </a:r>
          </a:p>
          <a:p>
            <a:pPr lvl="0"/>
            <a:endParaRPr lang="en-GB" sz="1200" dirty="0"/>
          </a:p>
          <a:p>
            <a:pPr lvl="0"/>
            <a:r>
              <a:rPr lang="en-GB" sz="1200" dirty="0" err="1"/>
              <a:t>Taispeáin</a:t>
            </a:r>
            <a:r>
              <a:rPr lang="en-GB" sz="1200" dirty="0"/>
              <a:t> </a:t>
            </a:r>
            <a:r>
              <a:rPr lang="en-GB" sz="1200" dirty="0" err="1"/>
              <a:t>dom</a:t>
            </a:r>
            <a:r>
              <a:rPr lang="en-GB" sz="1200" dirty="0"/>
              <a:t> an </a:t>
            </a:r>
            <a:r>
              <a:rPr lang="en-GB" sz="1200" dirty="0" err="1"/>
              <a:t>uimhir</a:t>
            </a:r>
            <a:r>
              <a:rPr lang="en-GB" sz="1200" dirty="0"/>
              <a:t> </a:t>
            </a:r>
            <a:r>
              <a:rPr lang="en-GB" sz="1200" dirty="0" err="1"/>
              <a:t>atá</a:t>
            </a:r>
            <a:r>
              <a:rPr lang="en-GB" sz="1200" dirty="0"/>
              <a:t> 2 </a:t>
            </a:r>
            <a:r>
              <a:rPr lang="en-GB" sz="1200" dirty="0" err="1"/>
              <a:t>níos</a:t>
            </a:r>
            <a:r>
              <a:rPr lang="en-GB" sz="1200" dirty="0"/>
              <a:t> </a:t>
            </a:r>
            <a:r>
              <a:rPr lang="en-GB" sz="1200" dirty="0" err="1"/>
              <a:t>lú</a:t>
            </a:r>
            <a:r>
              <a:rPr lang="en-GB" sz="1200" dirty="0"/>
              <a:t> </a:t>
            </a:r>
            <a:r>
              <a:rPr lang="en-GB" sz="1200" dirty="0" err="1"/>
              <a:t>ná</a:t>
            </a:r>
            <a:r>
              <a:rPr lang="en-GB" sz="1200" dirty="0"/>
              <a:t> 4. </a:t>
            </a:r>
            <a:r>
              <a:rPr lang="en-GB" sz="1200" dirty="0" err="1"/>
              <a:t>Cén</a:t>
            </a:r>
            <a:r>
              <a:rPr lang="en-GB" sz="1200" dirty="0"/>
              <a:t> t-am é?</a:t>
            </a:r>
          </a:p>
          <a:p>
            <a:endParaRPr lang="en-GB" sz="1200" dirty="0"/>
          </a:p>
          <a:p>
            <a:endParaRPr lang="en-GB" sz="1200" dirty="0"/>
          </a:p>
          <a:p>
            <a:r>
              <a:rPr lang="en-GB" sz="1200" dirty="0" err="1"/>
              <a:t>Taispeáin</a:t>
            </a:r>
            <a:r>
              <a:rPr lang="en-GB" sz="1200" dirty="0"/>
              <a:t> </a:t>
            </a:r>
            <a:r>
              <a:rPr lang="en-GB" sz="1200" dirty="0" err="1"/>
              <a:t>dom</a:t>
            </a:r>
            <a:r>
              <a:rPr lang="en-GB" sz="1200" dirty="0"/>
              <a:t> an </a:t>
            </a:r>
            <a:r>
              <a:rPr lang="en-GB" sz="1200" dirty="0" err="1"/>
              <a:t>uimhir</a:t>
            </a:r>
            <a:r>
              <a:rPr lang="en-GB" sz="1200" dirty="0"/>
              <a:t> </a:t>
            </a:r>
            <a:r>
              <a:rPr lang="en-GB" sz="1200" dirty="0" err="1"/>
              <a:t>atá</a:t>
            </a:r>
            <a:r>
              <a:rPr lang="en-GB" sz="1200" dirty="0"/>
              <a:t> 3 </a:t>
            </a:r>
            <a:r>
              <a:rPr lang="en-GB" sz="1200" dirty="0" err="1"/>
              <a:t>níos</a:t>
            </a:r>
            <a:r>
              <a:rPr lang="en-GB" sz="1200" dirty="0"/>
              <a:t> </a:t>
            </a:r>
            <a:r>
              <a:rPr lang="en-GB" sz="1200" dirty="0" err="1"/>
              <a:t>mó</a:t>
            </a:r>
            <a:r>
              <a:rPr lang="en-GB" sz="1200" dirty="0"/>
              <a:t> </a:t>
            </a:r>
            <a:r>
              <a:rPr lang="en-GB" sz="1200" dirty="0" err="1"/>
              <a:t>ná</a:t>
            </a:r>
            <a:r>
              <a:rPr lang="en-GB" sz="1200" dirty="0"/>
              <a:t> 1. </a:t>
            </a:r>
            <a:r>
              <a:rPr lang="en-GB" sz="1200" dirty="0" err="1"/>
              <a:t>Cén</a:t>
            </a:r>
            <a:r>
              <a:rPr lang="en-GB" sz="1200" dirty="0"/>
              <a:t> t-am é?</a:t>
            </a:r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3" name="Picture 2" descr="A picture containing text&#10;&#10;Description automatically generated">
            <a:extLst>
              <a:ext uri="{FF2B5EF4-FFF2-40B4-BE49-F238E27FC236}">
                <a16:creationId xmlns:a16="http://schemas.microsoft.com/office/drawing/2014/main" id="{F3F358BE-58F5-9A4B-9EB3-DB18A9125D1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896988" y="3952234"/>
            <a:ext cx="3989838" cy="2483815"/>
          </a:xfrm>
          <a:prstGeom prst="rect">
            <a:avLst/>
          </a:prstGeom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picture containing text&#10;&#10;Description automatically generated">
            <a:extLst>
              <a:ext uri="{FF2B5EF4-FFF2-40B4-BE49-F238E27FC236}">
                <a16:creationId xmlns:a16="http://schemas.microsoft.com/office/drawing/2014/main" id="{393464B3-4209-694B-ACC9-E99F4D90EBF6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l="24546" t="9091" r="-1" b="-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127" name="Rectangle 126">
            <a:extLst>
              <a:ext uri="{FF2B5EF4-FFF2-40B4-BE49-F238E27FC236}">
                <a16:creationId xmlns:a16="http://schemas.microsoft.com/office/drawing/2014/main" id="{2B1D4F77-A17C-43D7-B7FA-545148E4E93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5619048" y="321176"/>
            <a:ext cx="3249230" cy="5896743"/>
          </a:xfrm>
          <a:prstGeom prst="rect">
            <a:avLst/>
          </a:prstGeom>
          <a:solidFill>
            <a:schemeClr val="bg1">
              <a:alpha val="90000"/>
            </a:schemeClr>
          </a:solidFill>
          <a:ln w="127000" cap="sq" cmpd="thinThick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Google Shape;121;p5"/>
          <p:cNvSpPr txBox="1"/>
          <p:nvPr/>
        </p:nvSpPr>
        <p:spPr>
          <a:xfrm>
            <a:off x="5812488" y="640263"/>
            <a:ext cx="2819430" cy="1344975"/>
          </a:xfrm>
          <a:prstGeom prst="rect">
            <a:avLst/>
          </a:prstGeom>
        </p:spPr>
        <p:txBody>
          <a:bodyPr spcFirstLastPara="1" vert="horz" lIns="91440" tIns="45720" rIns="91440" bIns="45720" rtlCol="0" anchor="ctr" anchorCtr="0">
            <a:normAutofit/>
          </a:bodyPr>
          <a:lstStyle/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  <a:buSzPts val="2400"/>
            </a:pPr>
            <a:r>
              <a:rPr lang="en-US" sz="2700" b="1" u="sng" kern="12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Feasacht</a:t>
            </a:r>
            <a:r>
              <a:rPr lang="en-US" sz="2700" b="1" u="sng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2700" b="1" u="sng" kern="12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Spásúil</a:t>
            </a:r>
            <a:r>
              <a:rPr lang="en-US" sz="2700" b="1" u="sng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– </a:t>
            </a:r>
            <a:r>
              <a:rPr lang="en-US" sz="2700" b="1" u="sng" kern="12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Teanga</a:t>
            </a:r>
            <a:r>
              <a:rPr lang="en-US" sz="2700" b="1" u="sng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2700" b="1" u="sng" kern="12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Ionaid</a:t>
            </a:r>
            <a:endParaRPr lang="en-US" sz="2700" b="1" u="sng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marR="0" lvl="0" indent="0">
              <a:lnSpc>
                <a:spcPct val="90000"/>
              </a:lnSpc>
              <a:spcBef>
                <a:spcPct val="0"/>
              </a:spcBef>
              <a:spcAft>
                <a:spcPts val="600"/>
              </a:spcAft>
              <a:buClr>
                <a:srgbClr val="000000"/>
              </a:buClr>
              <a:buSzPts val="2400"/>
            </a:pPr>
            <a:endParaRPr lang="en-US" sz="2700" b="1" i="0" u="sng" strike="noStrike" kern="1200" cap="none"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</p:txBody>
      </p:sp>
      <p:sp>
        <p:nvSpPr>
          <p:cNvPr id="122" name="Google Shape;122;p5"/>
          <p:cNvSpPr txBox="1"/>
          <p:nvPr/>
        </p:nvSpPr>
        <p:spPr>
          <a:xfrm>
            <a:off x="5811967" y="2121763"/>
            <a:ext cx="2823620" cy="3773010"/>
          </a:xfrm>
          <a:prstGeom prst="rect">
            <a:avLst/>
          </a:prstGeom>
        </p:spPr>
        <p:txBody>
          <a:bodyPr spcFirstLastPara="1" vert="horz" lIns="91440" tIns="45720" rIns="91440" bIns="45720" rtlCol="0" anchorCtr="0">
            <a:normAutofit/>
          </a:bodyPr>
          <a:lstStyle/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b="1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Féach go cúramach ar an bpóstaer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Cad is féidir leat a fheiceáil ar an gaineamh?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Cad is féidir leat a fheiceáil taobh thiar den fheamainn bánghlas? 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An bhfeiceann tú crosóg mhara ar bith? Cá bhfuil siad?</a:t>
            </a:r>
            <a:r>
              <a:rPr lang="en-US" sz="1100" i="1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endParaRPr lang="en-US" sz="11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Inis dom faoi na boilgeoga -</a:t>
            </a:r>
            <a:r>
              <a:rPr lang="en-US" sz="1100" i="1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déan comparáid idir méideanna, cá bhfuil siad?</a:t>
            </a:r>
            <a:endParaRPr lang="en-US" sz="11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Taispeáin dom iasc atá ag snámh ar dheis? ar chlé. 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Cén treo ina bhfuil an turtar/ smugairle róin ag snámh?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Cá bhfuil an t-ochtapas i bhfolach?</a:t>
            </a:r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Cad is féidir leat a fheiceáil i/ar/os comhair/in aice/in aice leis/taobh thiar den chiste</a:t>
            </a:r>
            <a:endParaRPr lang="en-US" sz="1100" kern="1200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28575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18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6"/>
          <p:cNvSpPr txBox="1"/>
          <p:nvPr/>
        </p:nvSpPr>
        <p:spPr>
          <a:xfrm>
            <a:off x="469725" y="151698"/>
            <a:ext cx="5625900" cy="55395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>
              <a:buSzPts val="2400"/>
            </a:pPr>
            <a:r>
              <a:rPr lang="en-GB" sz="1600" b="1" u="sng" dirty="0" err="1"/>
              <a:t>Tógáil</a:t>
            </a:r>
            <a:r>
              <a:rPr lang="en-GB" sz="1600" b="1" u="sng" dirty="0"/>
              <a:t>/ </a:t>
            </a:r>
            <a:r>
              <a:rPr lang="en-GB" sz="1600" b="1" u="sng" dirty="0" err="1"/>
              <a:t>Ealaíona</a:t>
            </a:r>
            <a:r>
              <a:rPr lang="en-GB" sz="1600" b="1" u="sng" dirty="0"/>
              <a:t> </a:t>
            </a:r>
            <a:r>
              <a:rPr lang="en-GB" sz="1600" b="1" u="sng" dirty="0" err="1"/>
              <a:t>agus</a:t>
            </a:r>
            <a:r>
              <a:rPr lang="en-GB" sz="1600" b="1" u="sng" dirty="0"/>
              <a:t> </a:t>
            </a:r>
            <a:r>
              <a:rPr lang="en-GB" sz="1600" b="1" u="sng" dirty="0" err="1"/>
              <a:t>Ceardaíocht</a:t>
            </a:r>
            <a:r>
              <a:rPr lang="en-GB" sz="1600" b="1" u="sng" dirty="0"/>
              <a:t>/</a:t>
            </a:r>
            <a:r>
              <a:rPr lang="en-GB" sz="1600" b="1" u="sng" dirty="0" err="1"/>
              <a:t>Cruthaitheacht</a:t>
            </a:r>
            <a:endParaRPr lang="en-GB" sz="1600" b="1" u="sng"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" name="Google Shape;129;p6"/>
          <p:cNvSpPr txBox="1"/>
          <p:nvPr/>
        </p:nvSpPr>
        <p:spPr>
          <a:xfrm>
            <a:off x="469725" y="525498"/>
            <a:ext cx="4788000" cy="313928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r>
              <a:rPr lang="en-GB" sz="1200" dirty="0"/>
              <a:t>An </a:t>
            </a:r>
            <a:r>
              <a:rPr lang="en-GB" sz="1200" dirty="0" err="1"/>
              <a:t>féidir</a:t>
            </a:r>
            <a:r>
              <a:rPr lang="en-GB" sz="1200" dirty="0"/>
              <a:t> </a:t>
            </a:r>
            <a:r>
              <a:rPr lang="en-GB" sz="1200" dirty="0" err="1"/>
              <a:t>leat</a:t>
            </a:r>
            <a:r>
              <a:rPr lang="en-GB" sz="1200" dirty="0"/>
              <a:t> an </a:t>
            </a:r>
            <a:r>
              <a:rPr lang="en-GB" sz="1200" dirty="0" err="1"/>
              <a:t>radharc</a:t>
            </a:r>
            <a:r>
              <a:rPr lang="en-GB" sz="1200" dirty="0"/>
              <a:t> </a:t>
            </a:r>
            <a:r>
              <a:rPr lang="en-GB" sz="1200" dirty="0" err="1"/>
              <a:t>seo</a:t>
            </a:r>
            <a:r>
              <a:rPr lang="en-GB" sz="1200" dirty="0"/>
              <a:t> a </a:t>
            </a:r>
            <a:r>
              <a:rPr lang="en-GB" sz="1200" dirty="0" err="1"/>
              <a:t>thógáil</a:t>
            </a:r>
            <a:r>
              <a:rPr lang="en-GB" sz="1200" dirty="0"/>
              <a:t> </a:t>
            </a:r>
            <a:r>
              <a:rPr lang="en-GB" sz="1200" dirty="0" err="1"/>
              <a:t>sa</a:t>
            </a:r>
            <a:r>
              <a:rPr lang="en-GB" sz="1200" dirty="0"/>
              <a:t> </a:t>
            </a:r>
            <a:r>
              <a:rPr lang="en-GB" sz="1200" dirty="0" err="1"/>
              <a:t>bhaile</a:t>
            </a:r>
            <a:r>
              <a:rPr lang="en-GB" sz="1200" dirty="0"/>
              <a:t> </a:t>
            </a:r>
            <a:r>
              <a:rPr lang="en-GB" sz="1200" dirty="0" err="1"/>
              <a:t>nó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scoil</a:t>
            </a:r>
            <a:r>
              <a:rPr lang="en-GB" sz="1200" dirty="0"/>
              <a:t>? </a:t>
            </a:r>
          </a:p>
          <a:p>
            <a:r>
              <a:rPr lang="en-GB" sz="1200" dirty="0"/>
              <a:t>Ní </a:t>
            </a:r>
            <a:r>
              <a:rPr lang="en-GB" sz="1200" dirty="0" err="1"/>
              <a:t>gá</a:t>
            </a:r>
            <a:r>
              <a:rPr lang="en-GB" sz="1200" dirty="0"/>
              <a:t> go </a:t>
            </a:r>
            <a:r>
              <a:rPr lang="en-GB" sz="1200" dirty="0" err="1"/>
              <a:t>mbeadh</a:t>
            </a:r>
            <a:r>
              <a:rPr lang="en-GB" sz="1200" dirty="0"/>
              <a:t> </a:t>
            </a:r>
            <a:r>
              <a:rPr lang="en-GB" sz="1200" dirty="0" err="1"/>
              <a:t>sé</a:t>
            </a:r>
            <a:r>
              <a:rPr lang="en-GB" sz="1200" dirty="0"/>
              <a:t> </a:t>
            </a:r>
            <a:r>
              <a:rPr lang="en-GB" sz="1200" dirty="0" err="1"/>
              <a:t>díreach</a:t>
            </a:r>
            <a:r>
              <a:rPr lang="en-GB" sz="1200" dirty="0"/>
              <a:t> mar an </a:t>
            </a:r>
            <a:r>
              <a:rPr lang="en-GB" sz="1200" dirty="0" err="1"/>
              <a:t>gcéanna</a:t>
            </a:r>
            <a:r>
              <a:rPr lang="en-GB" sz="1200" dirty="0"/>
              <a:t> ach </a:t>
            </a:r>
            <a:r>
              <a:rPr lang="en-GB" sz="1200" dirty="0" err="1"/>
              <a:t>ba</a:t>
            </a:r>
            <a:r>
              <a:rPr lang="en-GB" sz="1200" dirty="0"/>
              <a:t> </a:t>
            </a:r>
            <a:r>
              <a:rPr lang="en-GB" sz="1200" dirty="0" err="1"/>
              <a:t>cheart</a:t>
            </a:r>
            <a:r>
              <a:rPr lang="en-GB" sz="1200" dirty="0"/>
              <a:t> go </a:t>
            </a:r>
            <a:r>
              <a:rPr lang="en-GB" sz="1200" dirty="0" err="1"/>
              <a:t>mbeadh</a:t>
            </a:r>
            <a:r>
              <a:rPr lang="en-GB" sz="1200" dirty="0"/>
              <a:t> na </a:t>
            </a:r>
            <a:r>
              <a:rPr lang="en-GB" sz="1200" dirty="0" err="1"/>
              <a:t>príomhghnéithe</a:t>
            </a:r>
            <a:r>
              <a:rPr lang="en-GB" sz="1200" dirty="0"/>
              <a:t> ann. </a:t>
            </a:r>
            <a:r>
              <a:rPr lang="en-GB" sz="1200" dirty="0" err="1"/>
              <a:t>B'fhéidir</a:t>
            </a:r>
            <a:r>
              <a:rPr lang="en-GB" sz="1200" dirty="0"/>
              <a:t> go </a:t>
            </a:r>
            <a:r>
              <a:rPr lang="en-GB" sz="1200" dirty="0" err="1"/>
              <a:t>bhfuil</a:t>
            </a:r>
            <a:r>
              <a:rPr lang="en-GB" sz="1200" dirty="0"/>
              <a:t> </a:t>
            </a:r>
            <a:r>
              <a:rPr lang="en-GB" sz="1200" dirty="0" err="1"/>
              <a:t>smaointe</a:t>
            </a:r>
            <a:r>
              <a:rPr lang="en-GB" sz="1200" dirty="0"/>
              <a:t> </a:t>
            </a:r>
            <a:r>
              <a:rPr lang="en-GB" sz="1200" dirty="0" err="1"/>
              <a:t>agat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rudaí</a:t>
            </a:r>
            <a:r>
              <a:rPr lang="en-GB" sz="1200" dirty="0"/>
              <a:t> is </a:t>
            </a:r>
            <a:r>
              <a:rPr lang="en-GB" sz="1200" dirty="0" err="1"/>
              <a:t>féidir</a:t>
            </a:r>
            <a:r>
              <a:rPr lang="en-GB" sz="1200" dirty="0"/>
              <a:t> a </a:t>
            </a:r>
            <a:r>
              <a:rPr lang="en-GB" sz="1200" dirty="0" err="1"/>
              <a:t>chur</a:t>
            </a:r>
            <a:r>
              <a:rPr lang="en-GB" sz="1200" dirty="0"/>
              <a:t> leis.</a:t>
            </a:r>
          </a:p>
          <a:p>
            <a:r>
              <a:rPr lang="en-GB" sz="1200" dirty="0" err="1"/>
              <a:t>Oibrigh</a:t>
            </a:r>
            <a:r>
              <a:rPr lang="en-GB" sz="1200" dirty="0"/>
              <a:t> </a:t>
            </a:r>
            <a:r>
              <a:rPr lang="en-GB" sz="1200" dirty="0" err="1"/>
              <a:t>leat</a:t>
            </a:r>
            <a:r>
              <a:rPr lang="en-GB" sz="1200" dirty="0"/>
              <a:t> </a:t>
            </a:r>
            <a:r>
              <a:rPr lang="en-GB" sz="1200" dirty="0" err="1"/>
              <a:t>féin</a:t>
            </a:r>
            <a:r>
              <a:rPr lang="en-GB" sz="1200" dirty="0"/>
              <a:t> </a:t>
            </a:r>
            <a:r>
              <a:rPr lang="en-GB" sz="1200" dirty="0" err="1"/>
              <a:t>nó</a:t>
            </a:r>
            <a:r>
              <a:rPr lang="en-GB" sz="1200" dirty="0"/>
              <a:t> le </a:t>
            </a:r>
            <a:r>
              <a:rPr lang="en-GB" sz="1200" dirty="0" err="1"/>
              <a:t>cara</a:t>
            </a:r>
            <a:r>
              <a:rPr lang="en-GB" sz="1200" dirty="0"/>
              <a:t> </a:t>
            </a:r>
            <a:r>
              <a:rPr lang="en-GB" sz="1200" dirty="0" err="1"/>
              <a:t>nó</a:t>
            </a:r>
            <a:r>
              <a:rPr lang="en-GB" sz="1200" dirty="0"/>
              <a:t> </a:t>
            </a:r>
            <a:r>
              <a:rPr lang="en-GB" sz="1200" dirty="0" err="1"/>
              <a:t>grúpa</a:t>
            </a:r>
            <a:r>
              <a:rPr lang="en-GB" sz="1200" dirty="0"/>
              <a:t>. </a:t>
            </a:r>
          </a:p>
          <a:p>
            <a:r>
              <a:rPr lang="en-GB" sz="1200" dirty="0"/>
              <a:t>Cad a </a:t>
            </a:r>
            <a:r>
              <a:rPr lang="en-GB" sz="1200" dirty="0" err="1"/>
              <a:t>úsáidfidh</a:t>
            </a:r>
            <a:r>
              <a:rPr lang="en-GB" sz="1200" dirty="0"/>
              <a:t> </a:t>
            </a:r>
            <a:r>
              <a:rPr lang="en-GB" sz="1200" dirty="0" err="1"/>
              <a:t>tú</a:t>
            </a:r>
            <a:r>
              <a:rPr lang="en-GB" sz="1200" dirty="0"/>
              <a:t> mar </a:t>
            </a:r>
            <a:r>
              <a:rPr lang="en-GB" sz="1200" dirty="0" err="1"/>
              <a:t>chúlra</a:t>
            </a:r>
            <a:r>
              <a:rPr lang="en-GB" sz="1200" dirty="0"/>
              <a:t>? </a:t>
            </a:r>
            <a:r>
              <a:rPr lang="en-GB" sz="1200" dirty="0" err="1"/>
              <a:t>B'fhéidir</a:t>
            </a:r>
            <a:r>
              <a:rPr lang="en-GB" sz="1200" dirty="0"/>
              <a:t> </a:t>
            </a:r>
            <a:r>
              <a:rPr lang="en-GB" sz="1200" dirty="0" err="1"/>
              <a:t>bosca</a:t>
            </a:r>
            <a:r>
              <a:rPr lang="en-GB" sz="1200" dirty="0"/>
              <a:t> </a:t>
            </a:r>
            <a:r>
              <a:rPr lang="en-GB" sz="1200" dirty="0" err="1"/>
              <a:t>chun</a:t>
            </a:r>
            <a:r>
              <a:rPr lang="en-GB" sz="1200" dirty="0"/>
              <a:t> </a:t>
            </a:r>
            <a:r>
              <a:rPr lang="en-GB" sz="1200" dirty="0" err="1"/>
              <a:t>mionsamhail</a:t>
            </a:r>
            <a:r>
              <a:rPr lang="en-GB" sz="1200" dirty="0"/>
              <a:t> </a:t>
            </a:r>
            <a:r>
              <a:rPr lang="en-GB" sz="1200" dirty="0" err="1"/>
              <a:t>lánléargais</a:t>
            </a:r>
            <a:r>
              <a:rPr lang="en-GB" sz="1200" dirty="0"/>
              <a:t> a </a:t>
            </a:r>
            <a:r>
              <a:rPr lang="en-GB" sz="1200" dirty="0" err="1"/>
              <a:t>dhéanamh</a:t>
            </a:r>
            <a:r>
              <a:rPr lang="en-GB" sz="1200" dirty="0"/>
              <a:t>, </a:t>
            </a:r>
            <a:r>
              <a:rPr lang="en-GB" sz="1200" dirty="0" err="1"/>
              <a:t>nó</a:t>
            </a:r>
            <a:r>
              <a:rPr lang="en-GB" sz="1200" dirty="0"/>
              <a:t> </a:t>
            </a:r>
            <a:r>
              <a:rPr lang="en-GB" sz="1200" dirty="0" err="1"/>
              <a:t>leathanach</a:t>
            </a:r>
            <a:r>
              <a:rPr lang="en-GB" sz="1200" dirty="0"/>
              <a:t> </a:t>
            </a:r>
            <a:r>
              <a:rPr lang="en-GB" sz="1200" dirty="0" err="1"/>
              <a:t>chun</a:t>
            </a:r>
            <a:r>
              <a:rPr lang="en-GB" sz="1200" dirty="0"/>
              <a:t> </a:t>
            </a:r>
            <a:r>
              <a:rPr lang="en-GB" sz="1200" dirty="0" err="1"/>
              <a:t>colláis</a:t>
            </a:r>
            <a:r>
              <a:rPr lang="en-GB" sz="1200" dirty="0"/>
              <a:t> </a:t>
            </a:r>
            <a:r>
              <a:rPr lang="en-GB" sz="1200" dirty="0" err="1"/>
              <a:t>nó</a:t>
            </a:r>
            <a:r>
              <a:rPr lang="en-GB" sz="1200" dirty="0"/>
              <a:t> </a:t>
            </a:r>
            <a:r>
              <a:rPr lang="en-GB" sz="1200" dirty="0" err="1"/>
              <a:t>pictiúr</a:t>
            </a:r>
            <a:r>
              <a:rPr lang="en-GB" sz="1200" dirty="0"/>
              <a:t> a </a:t>
            </a:r>
            <a:r>
              <a:rPr lang="en-GB" sz="1200" dirty="0" err="1"/>
              <a:t>dhéanamh</a:t>
            </a:r>
            <a:r>
              <a:rPr lang="en-GB" sz="1200" dirty="0"/>
              <a:t>.</a:t>
            </a:r>
          </a:p>
          <a:p>
            <a:r>
              <a:rPr lang="en-GB" sz="1200" dirty="0"/>
              <a:t>Cad is </a:t>
            </a:r>
            <a:r>
              <a:rPr lang="en-GB" sz="1200" dirty="0" err="1"/>
              <a:t>féidir</a:t>
            </a:r>
            <a:r>
              <a:rPr lang="en-GB" sz="1200" dirty="0"/>
              <a:t> </a:t>
            </a:r>
            <a:r>
              <a:rPr lang="en-GB" sz="1200" dirty="0" err="1"/>
              <a:t>leat</a:t>
            </a:r>
            <a:r>
              <a:rPr lang="en-GB" sz="1200" dirty="0"/>
              <a:t> a </a:t>
            </a:r>
            <a:r>
              <a:rPr lang="en-GB" sz="1200" dirty="0" err="1"/>
              <a:t>úsáid</a:t>
            </a:r>
            <a:r>
              <a:rPr lang="en-GB" sz="1200" dirty="0"/>
              <a:t> </a:t>
            </a:r>
            <a:r>
              <a:rPr lang="en-GB" sz="1200" dirty="0" err="1"/>
              <a:t>chun</a:t>
            </a:r>
            <a:r>
              <a:rPr lang="en-GB" sz="1200" dirty="0"/>
              <a:t> an t-</a:t>
            </a:r>
            <a:r>
              <a:rPr lang="en-GB" sz="1200" dirty="0" err="1"/>
              <a:t>iasc</a:t>
            </a:r>
            <a:r>
              <a:rPr lang="en-GB" sz="1200" dirty="0"/>
              <a:t> a </a:t>
            </a:r>
            <a:r>
              <a:rPr lang="en-GB" sz="1200" dirty="0" err="1"/>
              <a:t>dhéanamh</a:t>
            </a:r>
            <a:r>
              <a:rPr lang="en-GB" sz="1200" dirty="0"/>
              <a:t>? An </a:t>
            </a:r>
            <a:r>
              <a:rPr lang="en-GB" sz="1200" dirty="0" err="1"/>
              <a:t>féidir</a:t>
            </a:r>
            <a:r>
              <a:rPr lang="en-GB" sz="1200" dirty="0"/>
              <a:t> </a:t>
            </a:r>
            <a:r>
              <a:rPr lang="en-GB" sz="1200" dirty="0" err="1"/>
              <a:t>leat</a:t>
            </a:r>
            <a:r>
              <a:rPr lang="en-GB" sz="1200" dirty="0"/>
              <a:t> </a:t>
            </a:r>
            <a:r>
              <a:rPr lang="en-GB" sz="1200" dirty="0" err="1"/>
              <a:t>méideanna</a:t>
            </a:r>
            <a:r>
              <a:rPr lang="en-GB" sz="1200" dirty="0"/>
              <a:t>, </a:t>
            </a:r>
            <a:r>
              <a:rPr lang="en-GB" sz="1200" dirty="0" err="1"/>
              <a:t>cineálacha</a:t>
            </a:r>
            <a:r>
              <a:rPr lang="en-GB" sz="1200" dirty="0"/>
              <a:t> </a:t>
            </a:r>
            <a:r>
              <a:rPr lang="en-GB" sz="1200" dirty="0" err="1"/>
              <a:t>agus</a:t>
            </a:r>
            <a:r>
              <a:rPr lang="en-GB" sz="1200" dirty="0"/>
              <a:t> </a:t>
            </a:r>
            <a:r>
              <a:rPr lang="en-GB" sz="1200" dirty="0" err="1"/>
              <a:t>dathanna</a:t>
            </a:r>
            <a:r>
              <a:rPr lang="en-GB" sz="1200" dirty="0"/>
              <a:t> </a:t>
            </a:r>
            <a:r>
              <a:rPr lang="en-GB" sz="1200" dirty="0" err="1"/>
              <a:t>éagsúla</a:t>
            </a:r>
            <a:r>
              <a:rPr lang="en-GB" sz="1200" dirty="0"/>
              <a:t> </a:t>
            </a:r>
            <a:r>
              <a:rPr lang="en-GB" sz="1200" dirty="0" err="1"/>
              <a:t>éisc</a:t>
            </a:r>
            <a:r>
              <a:rPr lang="en-GB" sz="1200" dirty="0"/>
              <a:t> a </a:t>
            </a:r>
            <a:r>
              <a:rPr lang="en-GB" sz="1200" dirty="0" err="1"/>
              <a:t>dhéanamh</a:t>
            </a:r>
            <a:r>
              <a:rPr lang="en-GB" sz="1200" dirty="0"/>
              <a:t>?</a:t>
            </a:r>
          </a:p>
          <a:p>
            <a:r>
              <a:rPr lang="en-GB" sz="1200" dirty="0" err="1"/>
              <a:t>Cén</a:t>
            </a:r>
            <a:r>
              <a:rPr lang="en-GB" sz="1200" dirty="0"/>
              <a:t> </a:t>
            </a:r>
            <a:r>
              <a:rPr lang="en-GB" sz="1200" dirty="0" err="1"/>
              <a:t>chaoi</a:t>
            </a:r>
            <a:r>
              <a:rPr lang="en-GB" sz="1200" dirty="0"/>
              <a:t> a </a:t>
            </a:r>
            <a:r>
              <a:rPr lang="en-GB" sz="1200" dirty="0" err="1"/>
              <a:t>ndéanfaidh</a:t>
            </a:r>
            <a:r>
              <a:rPr lang="en-GB" sz="1200" dirty="0"/>
              <a:t> </a:t>
            </a:r>
            <a:r>
              <a:rPr lang="en-GB" sz="1200" dirty="0" err="1"/>
              <a:t>tú</a:t>
            </a:r>
            <a:r>
              <a:rPr lang="en-GB" sz="1200" dirty="0"/>
              <a:t> </a:t>
            </a:r>
            <a:r>
              <a:rPr lang="en-GB" sz="1200" dirty="0" err="1"/>
              <a:t>feamainn</a:t>
            </a:r>
            <a:r>
              <a:rPr lang="en-GB" sz="1200" dirty="0"/>
              <a:t>? An </a:t>
            </a:r>
            <a:r>
              <a:rPr lang="en-GB" sz="1200" dirty="0" err="1"/>
              <a:t>mbeidh</a:t>
            </a:r>
            <a:r>
              <a:rPr lang="en-GB" sz="1200" dirty="0"/>
              <a:t> an </a:t>
            </a:r>
            <a:r>
              <a:rPr lang="en-GB" sz="1200" dirty="0" err="1"/>
              <a:t>chuma</a:t>
            </a:r>
            <a:r>
              <a:rPr lang="en-GB" sz="1200" dirty="0"/>
              <a:t> </a:t>
            </a:r>
            <a:r>
              <a:rPr lang="en-GB" sz="1200" dirty="0" err="1"/>
              <a:t>chéanna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do </a:t>
            </a:r>
            <a:r>
              <a:rPr lang="en-GB" sz="1200" dirty="0" err="1"/>
              <a:t>chuid</a:t>
            </a:r>
            <a:r>
              <a:rPr lang="en-GB" sz="1200" dirty="0"/>
              <a:t> </a:t>
            </a:r>
            <a:r>
              <a:rPr lang="en-GB" sz="1200" dirty="0" err="1"/>
              <a:t>feamainne</a:t>
            </a:r>
            <a:r>
              <a:rPr lang="en-GB" sz="1200" dirty="0"/>
              <a:t> go </a:t>
            </a:r>
            <a:r>
              <a:rPr lang="en-GB" sz="1200" dirty="0" err="1"/>
              <a:t>léir</a:t>
            </a:r>
            <a:r>
              <a:rPr lang="en-GB" sz="1200" dirty="0"/>
              <a:t>, </a:t>
            </a:r>
            <a:r>
              <a:rPr lang="en-GB" sz="1200" dirty="0" err="1"/>
              <a:t>nó</a:t>
            </a:r>
            <a:r>
              <a:rPr lang="en-GB" sz="1200" dirty="0"/>
              <a:t> an </a:t>
            </a:r>
            <a:r>
              <a:rPr lang="en-GB" sz="1200" dirty="0" err="1"/>
              <a:t>mbeidh</a:t>
            </a:r>
            <a:r>
              <a:rPr lang="en-GB" sz="1200" dirty="0"/>
              <a:t> </a:t>
            </a:r>
            <a:r>
              <a:rPr lang="en-GB" sz="1200" dirty="0" err="1"/>
              <a:t>cinn</a:t>
            </a:r>
            <a:r>
              <a:rPr lang="en-GB" sz="1200" dirty="0"/>
              <a:t> </a:t>
            </a:r>
            <a:r>
              <a:rPr lang="en-GB" sz="1200" dirty="0" err="1"/>
              <a:t>difriúla</a:t>
            </a:r>
            <a:r>
              <a:rPr lang="en-GB" sz="1200" dirty="0"/>
              <a:t> ann? </a:t>
            </a:r>
          </a:p>
          <a:p>
            <a:r>
              <a:rPr lang="en-GB" sz="1200" dirty="0"/>
              <a:t>An </a:t>
            </a:r>
            <a:r>
              <a:rPr lang="en-GB" sz="1200" dirty="0" err="1"/>
              <a:t>gcuirfidh</a:t>
            </a:r>
            <a:r>
              <a:rPr lang="en-GB" sz="1200" dirty="0"/>
              <a:t> </a:t>
            </a:r>
            <a:r>
              <a:rPr lang="en-GB" sz="1200" dirty="0" err="1"/>
              <a:t>tú</a:t>
            </a:r>
            <a:r>
              <a:rPr lang="en-GB" sz="1200" dirty="0"/>
              <a:t> </a:t>
            </a:r>
            <a:r>
              <a:rPr lang="en-GB" sz="1200" dirty="0" err="1"/>
              <a:t>figiúirí</a:t>
            </a:r>
            <a:r>
              <a:rPr lang="en-GB" sz="1200" dirty="0"/>
              <a:t> </a:t>
            </a:r>
            <a:r>
              <a:rPr lang="en-GB" sz="1200" dirty="0" err="1"/>
              <a:t>daoine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bith</a:t>
            </a:r>
            <a:r>
              <a:rPr lang="en-GB" sz="1200" dirty="0"/>
              <a:t> leis? </a:t>
            </a:r>
            <a:r>
              <a:rPr lang="en-GB" sz="1200" dirty="0" err="1"/>
              <a:t>B'fhéidir</a:t>
            </a:r>
            <a:r>
              <a:rPr lang="en-GB" sz="1200" dirty="0"/>
              <a:t> </a:t>
            </a:r>
            <a:r>
              <a:rPr lang="en-GB" sz="1200" dirty="0" err="1"/>
              <a:t>tumadóir</a:t>
            </a:r>
            <a:r>
              <a:rPr lang="en-GB" sz="1200" dirty="0"/>
              <a:t>, </a:t>
            </a:r>
            <a:r>
              <a:rPr lang="en-GB" sz="1200" dirty="0" err="1"/>
              <a:t>foghlaí</a:t>
            </a:r>
            <a:r>
              <a:rPr lang="en-GB" sz="1200" dirty="0"/>
              <a:t> </a:t>
            </a:r>
            <a:r>
              <a:rPr lang="en-GB" sz="1200" dirty="0" err="1"/>
              <a:t>farraige</a:t>
            </a:r>
            <a:r>
              <a:rPr lang="en-GB" sz="1200" dirty="0"/>
              <a:t>, </a:t>
            </a:r>
            <a:r>
              <a:rPr lang="en-GB" sz="1200" dirty="0" err="1"/>
              <a:t>taiscéalaí</a:t>
            </a:r>
            <a:r>
              <a:rPr lang="en-GB" sz="1200" dirty="0"/>
              <a:t> </a:t>
            </a:r>
            <a:r>
              <a:rPr lang="en-GB" sz="1200" dirty="0" err="1"/>
              <a:t>nó</a:t>
            </a:r>
            <a:r>
              <a:rPr lang="en-GB" sz="1200" dirty="0"/>
              <a:t> </a:t>
            </a:r>
            <a:r>
              <a:rPr lang="en-GB" sz="1200" dirty="0" err="1"/>
              <a:t>maighdean</a:t>
            </a:r>
            <a:r>
              <a:rPr lang="en-GB" sz="1200" dirty="0"/>
              <a:t> </a:t>
            </a:r>
            <a:r>
              <a:rPr lang="en-GB" sz="1200" dirty="0" err="1"/>
              <a:t>mhara</a:t>
            </a:r>
            <a:r>
              <a:rPr lang="en-GB" sz="1200" dirty="0"/>
              <a:t>.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IE" sz="18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</a:t>
            </a:r>
            <a:endParaRPr sz="18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0" name="Google Shape;130;p6"/>
          <p:cNvSpPr txBox="1"/>
          <p:nvPr/>
        </p:nvSpPr>
        <p:spPr>
          <a:xfrm>
            <a:off x="5708602" y="5593879"/>
            <a:ext cx="3040200" cy="738623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>
              <a:buSzPts val="1800"/>
            </a:pPr>
            <a:r>
              <a:rPr lang="en-GB" sz="1200" i="1" dirty="0"/>
              <a:t>An </a:t>
            </a:r>
            <a:r>
              <a:rPr lang="en-GB" sz="1200" i="1" dirty="0" err="1"/>
              <a:t>féidir</a:t>
            </a:r>
            <a:r>
              <a:rPr lang="en-GB" sz="1200" i="1" dirty="0"/>
              <a:t> </a:t>
            </a:r>
            <a:r>
              <a:rPr lang="en-GB" sz="1200" i="1" dirty="0" err="1"/>
              <a:t>leat</a:t>
            </a:r>
            <a:r>
              <a:rPr lang="en-GB" sz="1200" i="1" dirty="0"/>
              <a:t> </a:t>
            </a:r>
            <a:r>
              <a:rPr lang="en-GB" sz="1200" i="1" dirty="0" err="1"/>
              <a:t>scéal</a:t>
            </a:r>
            <a:r>
              <a:rPr lang="en-GB" sz="1200" i="1" dirty="0"/>
              <a:t> a </a:t>
            </a:r>
            <a:r>
              <a:rPr lang="en-GB" sz="1200" i="1" dirty="0" err="1"/>
              <a:t>insint</a:t>
            </a:r>
            <a:r>
              <a:rPr lang="en-GB" sz="1200" i="1" dirty="0"/>
              <a:t> </a:t>
            </a:r>
            <a:r>
              <a:rPr lang="en-GB" sz="1200" i="1" dirty="0" err="1"/>
              <a:t>faoi</a:t>
            </a:r>
            <a:r>
              <a:rPr lang="en-GB" sz="1200" i="1" dirty="0"/>
              <a:t> na </a:t>
            </a:r>
            <a:r>
              <a:rPr lang="en-GB" sz="1200" i="1" dirty="0" err="1"/>
              <a:t>héisc</a:t>
            </a:r>
            <a:r>
              <a:rPr lang="en-GB" sz="1200" i="1" dirty="0"/>
              <a:t> </a:t>
            </a:r>
            <a:r>
              <a:rPr lang="en-GB" sz="1200" i="1" dirty="0" err="1"/>
              <a:t>agus</a:t>
            </a:r>
            <a:r>
              <a:rPr lang="en-GB" sz="1200" i="1" dirty="0"/>
              <a:t> na </a:t>
            </a:r>
            <a:r>
              <a:rPr lang="en-GB" sz="1200" i="1" dirty="0" err="1"/>
              <a:t>créatúir</a:t>
            </a:r>
            <a:r>
              <a:rPr lang="en-GB" sz="1200" i="1" dirty="0"/>
              <a:t> </a:t>
            </a:r>
            <a:r>
              <a:rPr lang="en-GB" sz="1200" i="1" dirty="0" err="1"/>
              <a:t>eile</a:t>
            </a:r>
            <a:r>
              <a:rPr lang="en-GB" sz="1200" i="1" dirty="0"/>
              <a:t> </a:t>
            </a:r>
            <a:r>
              <a:rPr lang="en-GB" sz="1200" i="1" dirty="0" err="1"/>
              <a:t>i</a:t>
            </a:r>
            <a:r>
              <a:rPr lang="en-GB" sz="1200" i="1" dirty="0"/>
              <a:t> do </a:t>
            </a:r>
            <a:r>
              <a:rPr lang="en-GB" sz="1200" i="1" dirty="0" err="1"/>
              <a:t>radharc</a:t>
            </a:r>
            <a:r>
              <a:rPr lang="en-GB" sz="1200" i="1" dirty="0"/>
              <a:t>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endParaRPr sz="1800" b="0" i="1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3" name="Picture 2" descr="A picture containing text&#10;&#10;Description automatically generated">
            <a:extLst>
              <a:ext uri="{FF2B5EF4-FFF2-40B4-BE49-F238E27FC236}">
                <a16:creationId xmlns:a16="http://schemas.microsoft.com/office/drawing/2014/main" id="{6428C466-7016-E245-BE37-E107B96BCB7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19044" y="3447891"/>
            <a:ext cx="4633651" cy="2884611"/>
          </a:xfrm>
          <a:prstGeom prst="rect">
            <a:avLst/>
          </a:prstGeom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42" name="Rectangle 141">
            <a:extLst>
              <a:ext uri="{FF2B5EF4-FFF2-40B4-BE49-F238E27FC236}">
                <a16:creationId xmlns:a16="http://schemas.microsoft.com/office/drawing/2014/main" id="{04812C46-200A-4DEB-A05E-3ED6C68C238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9141713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 descr="A picture containing text&#10;&#10;Description automatically generated">
            <a:extLst>
              <a:ext uri="{FF2B5EF4-FFF2-40B4-BE49-F238E27FC236}">
                <a16:creationId xmlns:a16="http://schemas.microsoft.com/office/drawing/2014/main" id="{6946538A-8B8F-BA47-8AD4-592168583E39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l="21829" r="12343"/>
          <a:stretch/>
        </p:blipFill>
        <p:spPr>
          <a:xfrm>
            <a:off x="20" y="10"/>
            <a:ext cx="7252212" cy="6857990"/>
          </a:xfrm>
          <a:prstGeom prst="rect">
            <a:avLst/>
          </a:prstGeom>
        </p:spPr>
      </p:pic>
      <p:sp>
        <p:nvSpPr>
          <p:cNvPr id="144" name="Rectangle 143">
            <a:extLst>
              <a:ext uri="{FF2B5EF4-FFF2-40B4-BE49-F238E27FC236}">
                <a16:creationId xmlns:a16="http://schemas.microsoft.com/office/drawing/2014/main" id="{D1EA859B-E555-4109-94F3-6700E046E00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3843764" y="0"/>
            <a:ext cx="5300233" cy="6858000"/>
          </a:xfrm>
          <a:prstGeom prst="rect">
            <a:avLst/>
          </a:prstGeom>
          <a:gradFill>
            <a:gsLst>
              <a:gs pos="48000">
                <a:schemeClr val="bg1"/>
              </a:gs>
              <a:gs pos="35000">
                <a:schemeClr val="bg1">
                  <a:alpha val="77000"/>
                </a:schemeClr>
              </a:gs>
              <a:gs pos="19000">
                <a:schemeClr val="bg1">
                  <a:alpha val="38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5648707" y="365125"/>
            <a:ext cx="2866642" cy="1899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3500" b="1" u="sng" kern="12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Uimhrigh na scéalta</a:t>
            </a:r>
          </a:p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endParaRPr lang="en-US" sz="3500" kern="120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137" name="Google Shape;137;p7"/>
          <p:cNvSpPr txBox="1"/>
          <p:nvPr/>
        </p:nvSpPr>
        <p:spPr>
          <a:xfrm>
            <a:off x="5648707" y="2434201"/>
            <a:ext cx="2866642" cy="3742762"/>
          </a:xfrm>
          <a:prstGeom prst="rect">
            <a:avLst/>
          </a:prstGeom>
        </p:spPr>
        <p:txBody>
          <a:bodyPr spcFirstLastPara="1" vert="horz" lIns="91440" tIns="45720" rIns="91440" bIns="45720" rtlCol="0" anchorCtr="0">
            <a:normAutofit/>
          </a:bodyPr>
          <a:lstStyle/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Bain úsáid as do licíní chun cabhrú leat na fadhbanna seo a réiteach.</a:t>
            </a:r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1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Ansin oibrigh le comhpháirtí chun ceist a dhéanamh suas dá chéile atá le freagairt.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Is féidir liom 5 iasc riabhacha a fheiceáil. 2 cheann eile atá i bhfolach taobh thiar den fheamainn. Cé mhéad duine atá ann san iomlán?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Tá dhá chrosóg mhara in aice  na carraige. Tá trí chrosóg mhara ar an gcarraig. Tá crosóg mhara amháin sa chófra. Cé mhéad acu san iomlán?</a:t>
            </a:r>
          </a:p>
          <a:p>
            <a:pPr lvl="0"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Tá sé choirnín déag ghorma ar an muince. Tá 3 cinn tar éis titim as. Má chuirim ar ais iad cé mhéad a bheidh ann?</a:t>
            </a:r>
          </a:p>
          <a:p>
            <a:pPr marL="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Pts val="2000"/>
              <a:buFont typeface="Arial" panose="020B0604020202020204" pitchFamily="34" charset="0"/>
              <a:buChar char="•"/>
            </a:pPr>
            <a:r>
              <a:rPr lang="en-US" sz="1100" kern="1200">
                <a:solidFill>
                  <a:schemeClr val="tx1"/>
                </a:solidFill>
                <a:latin typeface="+mn-lt"/>
                <a:ea typeface="+mn-ea"/>
                <a:cs typeface="+mn-cs"/>
                <a:sym typeface="Calibri"/>
              </a:rPr>
              <a:t>?</a:t>
            </a:r>
          </a:p>
          <a:p>
            <a:pPr marL="45720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Pts val="14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Arial"/>
            </a:endParaRPr>
          </a:p>
          <a:p>
            <a:pPr marL="45720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20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45720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20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Pts val="20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Pts val="20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Pts val="20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Pts val="20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28575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18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  <a:p>
            <a:pPr marL="285750" marR="0" lvl="0" indent="-22860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1800"/>
              <a:buFont typeface="Arial" panose="020B0604020202020204" pitchFamily="34" charset="0"/>
              <a:buChar char="•"/>
            </a:pPr>
            <a:endParaRPr lang="en-US" sz="1100" b="0" i="0" u="none" strike="noStrike" kern="1200" cap="none">
              <a:solidFill>
                <a:schemeClr val="tx1"/>
              </a:solidFill>
              <a:latin typeface="+mn-lt"/>
              <a:ea typeface="+mn-ea"/>
              <a:cs typeface="+mn-cs"/>
              <a:sym typeface="Calibri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g13e658d7bb8_0_15"/>
          <p:cNvSpPr txBox="1"/>
          <p:nvPr/>
        </p:nvSpPr>
        <p:spPr>
          <a:xfrm>
            <a:off x="307512" y="174895"/>
            <a:ext cx="4509300" cy="33851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lvl="0">
              <a:buSzPts val="2400"/>
            </a:pPr>
            <a:r>
              <a:rPr lang="en-GB" sz="1600" b="1" dirty="0" err="1"/>
              <a:t>Roinnt</a:t>
            </a:r>
            <a:r>
              <a:rPr lang="en-GB" sz="1600" b="1" dirty="0"/>
              <a:t> </a:t>
            </a:r>
            <a:r>
              <a:rPr lang="en-GB" sz="1600" b="1" dirty="0" err="1"/>
              <a:t>scéalta</a:t>
            </a:r>
            <a:r>
              <a:rPr lang="en-GB" sz="1600" b="1" dirty="0"/>
              <a:t> a </a:t>
            </a:r>
            <a:r>
              <a:rPr lang="en-GB" sz="1600" b="1" dirty="0" err="1"/>
              <a:t>dtaitneoidh</a:t>
            </a:r>
            <a:r>
              <a:rPr lang="en-GB" sz="1600" b="1" dirty="0"/>
              <a:t> </a:t>
            </a:r>
            <a:r>
              <a:rPr lang="en-GB" sz="1600" b="1" dirty="0" err="1"/>
              <a:t>leat</a:t>
            </a:r>
            <a:r>
              <a:rPr lang="en-GB" sz="1600" b="1" dirty="0"/>
              <a:t>, </a:t>
            </a:r>
            <a:r>
              <a:rPr lang="en-GB" sz="1600" b="1" dirty="0" err="1"/>
              <a:t>b'fhéidir</a:t>
            </a:r>
            <a:endParaRPr sz="1600" b="1" i="0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4" name="Google Shape;144;g13e658d7bb8_0_15"/>
          <p:cNvSpPr txBox="1"/>
          <p:nvPr/>
        </p:nvSpPr>
        <p:spPr>
          <a:xfrm>
            <a:off x="433362" y="784135"/>
            <a:ext cx="4257600" cy="2215951"/>
          </a:xfrm>
          <a:prstGeom prst="rect">
            <a:avLst/>
          </a:prstGeom>
          <a:noFill/>
          <a:ln w="2857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r>
              <a:rPr lang="en-GB" sz="1200" u="sng" dirty="0">
                <a:hlinkClick r:id="rId3"/>
              </a:rPr>
              <a:t>The Rainbow Fish (Iasc an bogha bhaistí)</a:t>
            </a:r>
            <a:r>
              <a:rPr lang="en-GB" sz="1200" dirty="0"/>
              <a:t> </a:t>
            </a:r>
          </a:p>
          <a:p>
            <a:r>
              <a:rPr lang="en-GB" sz="1200" dirty="0"/>
              <a:t>le Marcus Pfister</a:t>
            </a:r>
          </a:p>
          <a:p>
            <a:r>
              <a:rPr lang="en-GB" sz="1200" dirty="0"/>
              <a:t>Go </a:t>
            </a:r>
            <a:r>
              <a:rPr lang="en-GB" sz="1200" dirty="0" err="1"/>
              <a:t>leor</a:t>
            </a:r>
            <a:r>
              <a:rPr lang="en-GB" sz="1200" dirty="0"/>
              <a:t> le </a:t>
            </a:r>
            <a:r>
              <a:rPr lang="en-GB" sz="1200" dirty="0" err="1"/>
              <a:t>plé</a:t>
            </a:r>
            <a:r>
              <a:rPr lang="en-GB" sz="1200" dirty="0"/>
              <a:t> </a:t>
            </a:r>
            <a:r>
              <a:rPr lang="en-GB" sz="1200" dirty="0" err="1"/>
              <a:t>sa</a:t>
            </a:r>
            <a:r>
              <a:rPr lang="en-GB" sz="1200" dirty="0"/>
              <a:t> </a:t>
            </a:r>
            <a:r>
              <a:rPr lang="en-GB" sz="1200" dirty="0" err="1"/>
              <a:t>scéal</a:t>
            </a:r>
            <a:r>
              <a:rPr lang="en-GB" sz="1200" dirty="0"/>
              <a:t> </a:t>
            </a:r>
            <a:r>
              <a:rPr lang="en-GB" sz="1200" dirty="0" err="1"/>
              <a:t>seo</a:t>
            </a:r>
            <a:r>
              <a:rPr lang="en-GB" sz="1200" dirty="0"/>
              <a:t>, go </a:t>
            </a:r>
            <a:r>
              <a:rPr lang="en-GB" sz="1200" dirty="0" err="1"/>
              <a:t>háirithe</a:t>
            </a:r>
            <a:r>
              <a:rPr lang="en-GB" sz="1200" dirty="0"/>
              <a:t> </a:t>
            </a:r>
            <a:r>
              <a:rPr lang="en-GB" sz="1200" dirty="0" err="1"/>
              <a:t>maidir</a:t>
            </a:r>
            <a:r>
              <a:rPr lang="en-GB" sz="1200" dirty="0"/>
              <a:t> le OSPS. </a:t>
            </a:r>
            <a:r>
              <a:rPr lang="en-GB" sz="1200" dirty="0" err="1"/>
              <a:t>Díríonn</a:t>
            </a:r>
            <a:r>
              <a:rPr lang="en-GB" sz="1200" dirty="0"/>
              <a:t> </a:t>
            </a:r>
            <a:r>
              <a:rPr lang="en-GB" sz="1200" dirty="0" err="1"/>
              <a:t>cuid</a:t>
            </a:r>
            <a:r>
              <a:rPr lang="en-GB" sz="1200" dirty="0"/>
              <a:t> </a:t>
            </a:r>
            <a:r>
              <a:rPr lang="en-GB" sz="1200" dirty="0" err="1"/>
              <a:t>acu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Mhata</a:t>
            </a:r>
            <a:r>
              <a:rPr lang="en-GB" sz="1200" dirty="0"/>
              <a:t>. </a:t>
            </a:r>
          </a:p>
          <a:p>
            <a:pPr lvl="0"/>
            <a:r>
              <a:rPr lang="en-GB" sz="1200" dirty="0" err="1"/>
              <a:t>Bí</a:t>
            </a:r>
            <a:r>
              <a:rPr lang="en-GB" sz="1200" dirty="0"/>
              <a:t> ag </a:t>
            </a:r>
            <a:r>
              <a:rPr lang="en-GB" sz="1200" dirty="0" err="1"/>
              <a:t>caint</a:t>
            </a:r>
            <a:r>
              <a:rPr lang="en-GB" sz="1200" dirty="0"/>
              <a:t> </a:t>
            </a:r>
            <a:r>
              <a:rPr lang="en-GB" sz="1200" dirty="0" err="1"/>
              <a:t>faoin</a:t>
            </a:r>
            <a:r>
              <a:rPr lang="en-GB" sz="1200" dirty="0"/>
              <a:t> </a:t>
            </a:r>
            <a:r>
              <a:rPr lang="en-GB" sz="1200" dirty="0" err="1"/>
              <a:t>scéal</a:t>
            </a:r>
            <a:r>
              <a:rPr lang="en-GB" sz="1200" dirty="0"/>
              <a:t>. Cad a </a:t>
            </a:r>
            <a:r>
              <a:rPr lang="en-GB" sz="1200" dirty="0" err="1"/>
              <a:t>tharla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dtús</a:t>
            </a:r>
            <a:r>
              <a:rPr lang="en-GB" sz="1200" dirty="0"/>
              <a:t>, </a:t>
            </a:r>
            <a:r>
              <a:rPr lang="en-GB" sz="1200" dirty="0" err="1"/>
              <a:t>ina</a:t>
            </a:r>
            <a:r>
              <a:rPr lang="en-GB" sz="1200" dirty="0"/>
              <a:t> </a:t>
            </a:r>
            <a:r>
              <a:rPr lang="en-GB" sz="1200" dirty="0" err="1"/>
              <a:t>dhiaidh</a:t>
            </a:r>
            <a:r>
              <a:rPr lang="en-GB" sz="1200" dirty="0"/>
              <a:t> sin,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deireadh</a:t>
            </a:r>
            <a:r>
              <a:rPr lang="en-GB" sz="1200" dirty="0"/>
              <a:t>?</a:t>
            </a:r>
          </a:p>
          <a:p>
            <a:pPr lvl="0"/>
            <a:r>
              <a:rPr lang="en-GB" sz="1200" dirty="0" err="1"/>
              <a:t>Déan</a:t>
            </a:r>
            <a:r>
              <a:rPr lang="en-GB" sz="1200" dirty="0"/>
              <a:t> cur </a:t>
            </a:r>
            <a:r>
              <a:rPr lang="en-GB" sz="1200" dirty="0" err="1"/>
              <a:t>síos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na </a:t>
            </a:r>
            <a:r>
              <a:rPr lang="en-GB" sz="1200" dirty="0" err="1"/>
              <a:t>hainmhithe</a:t>
            </a:r>
            <a:r>
              <a:rPr lang="en-GB" sz="1200" dirty="0"/>
              <a:t> </a:t>
            </a:r>
            <a:r>
              <a:rPr lang="en-GB" sz="1200" dirty="0" err="1"/>
              <a:t>ar</a:t>
            </a:r>
            <a:r>
              <a:rPr lang="en-GB" sz="1200" dirty="0"/>
              <a:t> </a:t>
            </a:r>
            <a:r>
              <a:rPr lang="en-GB" sz="1200" dirty="0" err="1"/>
              <a:t>bhuail</a:t>
            </a:r>
            <a:r>
              <a:rPr lang="en-GB" sz="1200" dirty="0"/>
              <a:t> an t-</a:t>
            </a:r>
            <a:r>
              <a:rPr lang="en-GB" sz="1200" dirty="0" err="1"/>
              <a:t>iasc</a:t>
            </a:r>
            <a:r>
              <a:rPr lang="en-GB" sz="1200" dirty="0"/>
              <a:t> </a:t>
            </a:r>
            <a:r>
              <a:rPr lang="en-GB" sz="1200" dirty="0" err="1"/>
              <a:t>bogha</a:t>
            </a:r>
            <a:r>
              <a:rPr lang="en-GB" sz="1200" dirty="0"/>
              <a:t> </a:t>
            </a:r>
            <a:r>
              <a:rPr lang="en-GB" sz="1200" dirty="0" err="1"/>
              <a:t>báistí</a:t>
            </a:r>
            <a:r>
              <a:rPr lang="en-GB" sz="1200" dirty="0"/>
              <a:t> </a:t>
            </a:r>
            <a:r>
              <a:rPr lang="en-GB" sz="1200" dirty="0" err="1"/>
              <a:t>leo</a:t>
            </a:r>
            <a:r>
              <a:rPr lang="en-GB" sz="1200" dirty="0"/>
              <a:t>  - </a:t>
            </a:r>
            <a:r>
              <a:rPr lang="en-GB" sz="1200" dirty="0" err="1"/>
              <a:t>méid</a:t>
            </a:r>
            <a:r>
              <a:rPr lang="en-GB" sz="1200" dirty="0"/>
              <a:t>, </a:t>
            </a:r>
            <a:r>
              <a:rPr lang="en-GB" sz="1200" dirty="0" err="1"/>
              <a:t>dathanna</a:t>
            </a:r>
            <a:r>
              <a:rPr lang="en-GB" sz="1200" dirty="0"/>
              <a:t>, </a:t>
            </a:r>
            <a:r>
              <a:rPr lang="en-GB" sz="1200" dirty="0" err="1"/>
              <a:t>cruth</a:t>
            </a:r>
            <a:r>
              <a:rPr lang="en-GB" sz="1200" dirty="0"/>
              <a:t> (</a:t>
            </a:r>
            <a:r>
              <a:rPr lang="en-GB" sz="1200" dirty="0" err="1"/>
              <a:t>tanaí</a:t>
            </a:r>
            <a:r>
              <a:rPr lang="en-GB" sz="1200" dirty="0"/>
              <a:t>, </a:t>
            </a:r>
            <a:r>
              <a:rPr lang="en-GB" sz="1200" dirty="0" err="1"/>
              <a:t>ramhar</a:t>
            </a:r>
            <a:r>
              <a:rPr lang="en-GB" sz="1200" dirty="0"/>
              <a:t>, </a:t>
            </a:r>
            <a:r>
              <a:rPr lang="en-GB" sz="1200" dirty="0" err="1"/>
              <a:t>fada</a:t>
            </a:r>
            <a:r>
              <a:rPr lang="en-GB" sz="1200" dirty="0"/>
              <a:t>, </a:t>
            </a:r>
            <a:r>
              <a:rPr lang="en-GB" sz="1200" dirty="0" err="1"/>
              <a:t>gearr</a:t>
            </a:r>
            <a:r>
              <a:rPr lang="en-GB" sz="1200" dirty="0"/>
              <a:t> etc.)_</a:t>
            </a:r>
          </a:p>
          <a:p>
            <a:pPr lvl="0"/>
            <a:r>
              <a:rPr lang="en-GB" sz="1200" dirty="0" err="1"/>
              <a:t>Seicheamh</a:t>
            </a:r>
            <a:r>
              <a:rPr lang="en-GB" sz="1200" dirty="0"/>
              <a:t> </a:t>
            </a:r>
            <a:r>
              <a:rPr lang="en-GB" sz="1200" dirty="0" err="1"/>
              <a:t>pictiúr</a:t>
            </a:r>
            <a:r>
              <a:rPr lang="en-GB" sz="1200" dirty="0"/>
              <a:t> </a:t>
            </a:r>
            <a:r>
              <a:rPr lang="en-GB" sz="1200" dirty="0" err="1"/>
              <a:t>chun</a:t>
            </a:r>
            <a:r>
              <a:rPr lang="en-GB" sz="1200" dirty="0"/>
              <a:t> an </a:t>
            </a:r>
            <a:r>
              <a:rPr lang="en-GB" sz="1200" dirty="0" err="1"/>
              <a:t>scéal</a:t>
            </a:r>
            <a:r>
              <a:rPr lang="en-GB" sz="1200" dirty="0"/>
              <a:t> a </a:t>
            </a:r>
            <a:r>
              <a:rPr lang="en-GB" sz="1200" dirty="0" err="1"/>
              <a:t>athinsint</a:t>
            </a:r>
            <a:r>
              <a:rPr lang="en-GB" sz="1200" dirty="0"/>
              <a:t>.</a:t>
            </a:r>
          </a:p>
          <a:p>
            <a:pPr marL="285750" marR="0" lvl="0" indent="-171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6" name="Google Shape;146;g13e658d7bb8_0_15"/>
          <p:cNvSpPr txBox="1"/>
          <p:nvPr/>
        </p:nvSpPr>
        <p:spPr>
          <a:xfrm>
            <a:off x="433362" y="3370896"/>
            <a:ext cx="4257600" cy="1446509"/>
          </a:xfrm>
          <a:prstGeom prst="rect">
            <a:avLst/>
          </a:prstGeom>
          <a:noFill/>
          <a:ln w="2857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r>
              <a:rPr lang="en-GB" u="sng" dirty="0">
                <a:hlinkClick r:id="rId4"/>
              </a:rPr>
              <a:t>One Fish, Two Fish, Red Fish, Blue Fish (</a:t>
            </a:r>
            <a:r>
              <a:rPr lang="en-GB" u="sng" dirty="0" err="1">
                <a:hlinkClick r:id="rId4"/>
              </a:rPr>
              <a:t>Iasc</a:t>
            </a:r>
            <a:r>
              <a:rPr lang="en-GB" u="sng" dirty="0">
                <a:hlinkClick r:id="rId4"/>
              </a:rPr>
              <a:t> </a:t>
            </a:r>
            <a:r>
              <a:rPr lang="en-GB" u="sng" dirty="0" err="1">
                <a:hlinkClick r:id="rId4"/>
              </a:rPr>
              <a:t>amháin</a:t>
            </a:r>
            <a:r>
              <a:rPr lang="en-GB" u="sng" dirty="0">
                <a:hlinkClick r:id="rId4"/>
              </a:rPr>
              <a:t>, </a:t>
            </a:r>
            <a:r>
              <a:rPr lang="en-GB" u="sng" dirty="0" err="1">
                <a:hlinkClick r:id="rId4"/>
              </a:rPr>
              <a:t>Dhá</a:t>
            </a:r>
            <a:r>
              <a:rPr lang="en-GB" u="sng" dirty="0">
                <a:hlinkClick r:id="rId4"/>
              </a:rPr>
              <a:t> </a:t>
            </a:r>
            <a:r>
              <a:rPr lang="en-GB" u="sng" dirty="0" err="1">
                <a:hlinkClick r:id="rId4"/>
              </a:rPr>
              <a:t>Iasc</a:t>
            </a:r>
            <a:r>
              <a:rPr lang="en-GB" u="sng" dirty="0">
                <a:hlinkClick r:id="rId4"/>
              </a:rPr>
              <a:t>, </a:t>
            </a:r>
            <a:r>
              <a:rPr lang="en-GB" u="sng" dirty="0" err="1">
                <a:hlinkClick r:id="rId4"/>
              </a:rPr>
              <a:t>Iasc</a:t>
            </a:r>
            <a:r>
              <a:rPr lang="en-GB" u="sng" dirty="0">
                <a:hlinkClick r:id="rId4"/>
              </a:rPr>
              <a:t> </a:t>
            </a:r>
            <a:r>
              <a:rPr lang="en-GB" u="sng" dirty="0" err="1">
                <a:hlinkClick r:id="rId4"/>
              </a:rPr>
              <a:t>Dearg</a:t>
            </a:r>
            <a:r>
              <a:rPr lang="en-GB" u="sng" dirty="0">
                <a:hlinkClick r:id="rId4"/>
              </a:rPr>
              <a:t>, </a:t>
            </a:r>
            <a:r>
              <a:rPr lang="en-GB" u="sng" dirty="0" err="1">
                <a:hlinkClick r:id="rId4"/>
              </a:rPr>
              <a:t>Iasc</a:t>
            </a:r>
            <a:r>
              <a:rPr lang="en-GB" u="sng" dirty="0">
                <a:hlinkClick r:id="rId4"/>
              </a:rPr>
              <a:t> </a:t>
            </a:r>
            <a:r>
              <a:rPr lang="en-GB" u="sng" dirty="0" err="1">
                <a:hlinkClick r:id="rId4"/>
              </a:rPr>
              <a:t>Gorm</a:t>
            </a:r>
            <a:r>
              <a:rPr lang="en-GB" u="sng" dirty="0">
                <a:hlinkClick r:id="rId4"/>
              </a:rPr>
              <a:t>)  </a:t>
            </a:r>
            <a:r>
              <a:rPr lang="en-GB" dirty="0"/>
              <a:t>leis an Dr Seuss</a:t>
            </a:r>
          </a:p>
          <a:p>
            <a:r>
              <a:rPr lang="en-GB" dirty="0"/>
              <a:t>Go </a:t>
            </a:r>
            <a:r>
              <a:rPr lang="en-GB" dirty="0" err="1"/>
              <a:t>leor</a:t>
            </a:r>
            <a:r>
              <a:rPr lang="en-GB" dirty="0"/>
              <a:t> </a:t>
            </a:r>
            <a:r>
              <a:rPr lang="en-GB" dirty="0" err="1"/>
              <a:t>deiseanna</a:t>
            </a:r>
            <a:r>
              <a:rPr lang="en-GB" dirty="0"/>
              <a:t> </a:t>
            </a:r>
            <a:r>
              <a:rPr lang="en-GB" dirty="0" err="1"/>
              <a:t>sa</a:t>
            </a:r>
            <a:r>
              <a:rPr lang="en-GB" dirty="0"/>
              <a:t> </a:t>
            </a:r>
            <a:r>
              <a:rPr lang="en-GB" dirty="0" err="1"/>
              <a:t>leabhar</a:t>
            </a:r>
            <a:r>
              <a:rPr lang="en-GB" dirty="0"/>
              <a:t> </a:t>
            </a:r>
            <a:r>
              <a:rPr lang="en-GB" dirty="0" err="1"/>
              <a:t>seo</a:t>
            </a:r>
            <a:r>
              <a:rPr lang="en-GB" dirty="0"/>
              <a:t> </a:t>
            </a:r>
            <a:r>
              <a:rPr lang="en-GB" dirty="0" err="1"/>
              <a:t>chun</a:t>
            </a:r>
            <a:r>
              <a:rPr lang="en-GB" dirty="0"/>
              <a:t> </a:t>
            </a:r>
            <a:r>
              <a:rPr lang="en-GB" dirty="0" err="1"/>
              <a:t>comparáidí</a:t>
            </a:r>
            <a:r>
              <a:rPr lang="en-GB" dirty="0"/>
              <a:t> a </a:t>
            </a:r>
            <a:r>
              <a:rPr lang="en-GB" dirty="0" err="1"/>
              <a:t>dhéanamh</a:t>
            </a:r>
            <a:endParaRPr lang="en-GB" dirty="0"/>
          </a:p>
          <a:p>
            <a:pPr marL="285750" marR="0" lvl="0" indent="-171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7" name="Google Shape;147;g13e658d7bb8_0_15"/>
          <p:cNvSpPr txBox="1"/>
          <p:nvPr/>
        </p:nvSpPr>
        <p:spPr>
          <a:xfrm>
            <a:off x="433362" y="5323944"/>
            <a:ext cx="4257600" cy="1169511"/>
          </a:xfrm>
          <a:prstGeom prst="rect">
            <a:avLst/>
          </a:prstGeom>
          <a:noFill/>
          <a:ln w="2857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r>
              <a:rPr lang="en-GB" dirty="0"/>
              <a:t> </a:t>
            </a:r>
            <a:r>
              <a:rPr lang="en-GB" u="sng" dirty="0">
                <a:hlinkClick r:id="rId5"/>
              </a:rPr>
              <a:t>Hooray for Fish (Éisc Abú!)</a:t>
            </a:r>
            <a:r>
              <a:rPr lang="en-GB" u="sng" dirty="0">
                <a:hlinkClick r:id="rId4"/>
              </a:rPr>
              <a:t> </a:t>
            </a:r>
            <a:r>
              <a:rPr lang="en-GB" dirty="0"/>
              <a:t>ag Lucy Cousins</a:t>
            </a:r>
          </a:p>
          <a:p>
            <a:r>
              <a:rPr lang="en-GB" dirty="0" err="1"/>
              <a:t>Déan</a:t>
            </a:r>
            <a:r>
              <a:rPr lang="en-GB" dirty="0"/>
              <a:t> </a:t>
            </a:r>
            <a:r>
              <a:rPr lang="en-GB" dirty="0" err="1"/>
              <a:t>iniúchadh</a:t>
            </a:r>
            <a:r>
              <a:rPr lang="en-GB" dirty="0"/>
              <a:t> </a:t>
            </a:r>
            <a:r>
              <a:rPr lang="en-GB" dirty="0" err="1"/>
              <a:t>ar</a:t>
            </a:r>
            <a:r>
              <a:rPr lang="en-GB" dirty="0"/>
              <a:t> </a:t>
            </a:r>
            <a:r>
              <a:rPr lang="en-GB" dirty="0" err="1"/>
              <a:t>phatrúin</a:t>
            </a:r>
            <a:r>
              <a:rPr lang="en-GB" dirty="0"/>
              <a:t>, </a:t>
            </a:r>
            <a:r>
              <a:rPr lang="en-GB" dirty="0" err="1"/>
              <a:t>ar</a:t>
            </a:r>
            <a:r>
              <a:rPr lang="en-GB" dirty="0"/>
              <a:t> </a:t>
            </a:r>
            <a:r>
              <a:rPr lang="en-GB" dirty="0" err="1"/>
              <a:t>dhathanna</a:t>
            </a:r>
            <a:r>
              <a:rPr lang="en-GB" dirty="0"/>
              <a:t> </a:t>
            </a:r>
            <a:r>
              <a:rPr lang="en-GB" dirty="0" err="1"/>
              <a:t>agus</a:t>
            </a:r>
            <a:r>
              <a:rPr lang="en-GB" dirty="0"/>
              <a:t> </a:t>
            </a:r>
            <a:r>
              <a:rPr lang="en-GB" dirty="0" err="1"/>
              <a:t>ar</a:t>
            </a:r>
            <a:r>
              <a:rPr lang="en-GB" dirty="0"/>
              <a:t> </a:t>
            </a:r>
            <a:r>
              <a:rPr lang="en-GB" dirty="0" err="1"/>
              <a:t>uimhreacha</a:t>
            </a:r>
            <a:r>
              <a:rPr lang="en-GB" dirty="0"/>
              <a:t> leis an </a:t>
            </a:r>
            <a:r>
              <a:rPr lang="en-GB" dirty="0" err="1"/>
              <a:t>leabhar</a:t>
            </a:r>
            <a:r>
              <a:rPr lang="en-GB" dirty="0"/>
              <a:t> </a:t>
            </a:r>
            <a:r>
              <a:rPr lang="en-GB" dirty="0" err="1"/>
              <a:t>seo</a:t>
            </a:r>
            <a:r>
              <a:rPr lang="en-GB" dirty="0"/>
              <a:t>. </a:t>
            </a:r>
            <a:r>
              <a:rPr lang="en-GB" dirty="0" err="1"/>
              <a:t>Ansin</a:t>
            </a:r>
            <a:r>
              <a:rPr lang="en-GB" dirty="0"/>
              <a:t> </a:t>
            </a:r>
            <a:r>
              <a:rPr lang="en-GB" dirty="0" err="1"/>
              <a:t>cruthaigh</a:t>
            </a:r>
            <a:r>
              <a:rPr lang="en-GB" dirty="0"/>
              <a:t> </a:t>
            </a:r>
            <a:r>
              <a:rPr lang="en-GB" dirty="0" err="1"/>
              <a:t>roinnt</a:t>
            </a:r>
            <a:r>
              <a:rPr lang="en-GB" dirty="0"/>
              <a:t> </a:t>
            </a:r>
            <a:r>
              <a:rPr lang="en-GB" dirty="0" err="1"/>
              <a:t>iasc</a:t>
            </a:r>
            <a:r>
              <a:rPr lang="en-GB" dirty="0"/>
              <a:t> </a:t>
            </a:r>
            <a:r>
              <a:rPr lang="en-GB" dirty="0" err="1"/>
              <a:t>i</a:t>
            </a:r>
            <a:r>
              <a:rPr lang="en-GB" dirty="0"/>
              <a:t> </a:t>
            </a:r>
            <a:r>
              <a:rPr lang="en-GB" dirty="0" err="1"/>
              <a:t>meáin</a:t>
            </a:r>
            <a:r>
              <a:rPr lang="en-GB" dirty="0"/>
              <a:t> </a:t>
            </a:r>
            <a:r>
              <a:rPr lang="en-GB" dirty="0" err="1"/>
              <a:t>ealaíne</a:t>
            </a:r>
            <a:r>
              <a:rPr lang="en-GB" dirty="0"/>
              <a:t> </a:t>
            </a:r>
            <a:r>
              <a:rPr lang="en-GB" dirty="0" err="1"/>
              <a:t>éagsúla</a:t>
            </a:r>
            <a:r>
              <a:rPr lang="en-GB" dirty="0"/>
              <a:t>.</a:t>
            </a:r>
            <a:endParaRPr lang="en-GB" sz="1800" dirty="0">
              <a:solidFill>
                <a:schemeClr val="dk1"/>
              </a:solidFill>
              <a:latin typeface="Calibri"/>
              <a:cs typeface="Calibri"/>
              <a:sym typeface="Calibri"/>
            </a:endParaRPr>
          </a:p>
          <a:p>
            <a:endParaRPr lang="en-GB" dirty="0"/>
          </a:p>
        </p:txBody>
      </p:sp>
      <p:pic>
        <p:nvPicPr>
          <p:cNvPr id="3" name="Picture 2" descr="A picture containing text&#10;&#10;Description automatically generated">
            <a:extLst>
              <a:ext uri="{FF2B5EF4-FFF2-40B4-BE49-F238E27FC236}">
                <a16:creationId xmlns:a16="http://schemas.microsoft.com/office/drawing/2014/main" id="{BD099397-38CB-354E-AC49-804AB08160BA}"/>
              </a:ext>
            </a:extLst>
          </p:cNvPr>
          <p:cNvPicPr>
            <a:picLocks noChangeAspect="1"/>
          </p:cNvPicPr>
          <p:nvPr/>
        </p:nvPicPr>
        <p:blipFill rotWithShape="1">
          <a:blip r:embed="rId6"/>
          <a:srcRect r="60720"/>
          <a:stretch/>
        </p:blipFill>
        <p:spPr>
          <a:xfrm>
            <a:off x="4816812" y="0"/>
            <a:ext cx="4327188" cy="685800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60CA36FEC6B644499C1C42C26FB00C0" ma:contentTypeVersion="11" ma:contentTypeDescription="Create a new document." ma:contentTypeScope="" ma:versionID="18c446dbfc861b872507eda69f04407f">
  <xsd:schema xmlns:xsd="http://www.w3.org/2001/XMLSchema" xmlns:xs="http://www.w3.org/2001/XMLSchema" xmlns:p="http://schemas.microsoft.com/office/2006/metadata/properties" xmlns:ns3="00fd0b2f-d33d-45d0-9238-cb10b0b5c623" targetNamespace="http://schemas.microsoft.com/office/2006/metadata/properties" ma:root="true" ma:fieldsID="b7886cd05313b36c37749c8b9033d9b5" ns3:_="">
    <xsd:import namespace="00fd0b2f-d33d-45d0-9238-cb10b0b5c623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  <xsd:element ref="ns3:MediaServiceLocation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3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0fd0b2f-d33d-45d0-9238-cb10b0b5c62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3" nillable="true" ma:displayName="Location" ma:internalName="MediaServiceLocation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18" nillable="true" ma:displayName="MediaLengthInSeconds" ma:hidden="true" ma:internalName="MediaLengthInSeconds" ma:readOnly="tru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38260AB5-9102-4C6D-8521-4D69D4FCF93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0fd0b2f-d33d-45d0-9238-cb10b0b5c62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E79D756-20E2-46E0-B414-33007FD832F2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69D96CD8-FB20-4289-B9C3-95F6481B1A27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00fd0b2f-d33d-45d0-9238-cb10b0b5c623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1736</TotalTime>
  <Words>1428</Words>
  <Application>Microsoft Office PowerPoint</Application>
  <PresentationFormat>On-screen Show (4:3)</PresentationFormat>
  <Paragraphs>132</Paragraphs>
  <Slides>11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Arial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Margaret Donegan</dc:creator>
  <cp:lastModifiedBy>mark mcdonald</cp:lastModifiedBy>
  <cp:revision>6</cp:revision>
  <dcterms:created xsi:type="dcterms:W3CDTF">2020-08-06T09:32:23Z</dcterms:created>
  <dcterms:modified xsi:type="dcterms:W3CDTF">2022-09-19T14:07:53Z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0x010100160CA36FEC6B644499C1C42C26FB00C0</vt:lpwstr>
  </property>
</Properties>
</file>